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62" r:id="rId2"/>
    <p:sldId id="263" r:id="rId3"/>
    <p:sldId id="265" r:id="rId4"/>
    <p:sldId id="266" r:id="rId5"/>
    <p:sldId id="267" r:id="rId6"/>
    <p:sldId id="271" r:id="rId7"/>
    <p:sldId id="268" r:id="rId8"/>
    <p:sldId id="270" r:id="rId9"/>
    <p:sldId id="272" r:id="rId10"/>
    <p:sldId id="273" r:id="rId11"/>
    <p:sldId id="274" r:id="rId12"/>
    <p:sldId id="275" r:id="rId13"/>
    <p:sldId id="278" r:id="rId14"/>
    <p:sldId id="277" r:id="rId15"/>
    <p:sldId id="276" r:id="rId16"/>
    <p:sldId id="288" r:id="rId17"/>
    <p:sldId id="279" r:id="rId18"/>
    <p:sldId id="280" r:id="rId19"/>
    <p:sldId id="281" r:id="rId20"/>
    <p:sldId id="293" r:id="rId21"/>
    <p:sldId id="298" r:id="rId22"/>
    <p:sldId id="297" r:id="rId23"/>
    <p:sldId id="294" r:id="rId24"/>
    <p:sldId id="295" r:id="rId25"/>
    <p:sldId id="285" r:id="rId26"/>
    <p:sldId id="290" r:id="rId27"/>
    <p:sldId id="291" r:id="rId28"/>
    <p:sldId id="299" r:id="rId29"/>
    <p:sldId id="296" r:id="rId30"/>
    <p:sldId id="292" r:id="rId31"/>
  </p:sldIdLst>
  <p:sldSz cx="12192000" cy="6858000"/>
  <p:notesSz cx="6881813"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0F"/>
    <a:srgbClr val="B27D49"/>
    <a:srgbClr val="4C3732"/>
    <a:srgbClr val="271E22"/>
    <a:srgbClr val="56493D"/>
    <a:srgbClr val="845E06"/>
    <a:srgbClr val="7B2F30"/>
    <a:srgbClr val="57D3FF"/>
    <a:srgbClr val="1797BC"/>
    <a:srgbClr val="001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86387" autoAdjust="0"/>
  </p:normalViewPr>
  <p:slideViewPr>
    <p:cSldViewPr snapToGrid="0" snapToObjects="1">
      <p:cViewPr varScale="1">
        <p:scale>
          <a:sx n="97" d="100"/>
          <a:sy n="97" d="100"/>
        </p:scale>
        <p:origin x="858" y="72"/>
      </p:cViewPr>
      <p:guideLst>
        <p:guide orient="horz" pos="2160"/>
        <p:guide pos="3840"/>
      </p:guideLst>
    </p:cSldViewPr>
  </p:slideViewPr>
  <p:outlineViewPr>
    <p:cViewPr>
      <p:scale>
        <a:sx n="33" d="100"/>
        <a:sy n="33" d="100"/>
      </p:scale>
      <p:origin x="0" y="-7302"/>
    </p:cViewPr>
  </p:outlineViewPr>
  <p:notesTextViewPr>
    <p:cViewPr>
      <p:scale>
        <a:sx n="3" d="2"/>
        <a:sy n="3" d="2"/>
      </p:scale>
      <p:origin x="0" y="0"/>
    </p:cViewPr>
  </p:notesTextViewPr>
  <p:sorterViewPr>
    <p:cViewPr>
      <p:scale>
        <a:sx n="125" d="100"/>
        <a:sy n="125" d="100"/>
      </p:scale>
      <p:origin x="0" y="-3252"/>
    </p:cViewPr>
  </p:sorterViewPr>
  <p:notesViewPr>
    <p:cSldViewPr snapToGrid="0" snapToObjects="1">
      <p:cViewPr varScale="1">
        <p:scale>
          <a:sx n="84" d="100"/>
          <a:sy n="84" d="100"/>
        </p:scale>
        <p:origin x="-3798" y="-84"/>
      </p:cViewPr>
      <p:guideLst>
        <p:guide orient="horz" pos="2928"/>
        <p:guide pos="216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7" y="8"/>
            <a:ext cx="2982119" cy="466434"/>
          </a:xfrm>
          <a:prstGeom prst="rect">
            <a:avLst/>
          </a:prstGeom>
        </p:spPr>
        <p:txBody>
          <a:bodyPr vert="horz" lIns="92953" tIns="46477" rIns="92953" bIns="46477" rtlCol="0"/>
          <a:lstStyle>
            <a:lvl1pPr algn="l">
              <a:defRPr sz="1200"/>
            </a:lvl1pPr>
          </a:lstStyle>
          <a:p>
            <a:endParaRPr lang="fr-CA"/>
          </a:p>
        </p:txBody>
      </p:sp>
      <p:sp>
        <p:nvSpPr>
          <p:cNvPr id="3" name="Espace réservé de la date 2"/>
          <p:cNvSpPr>
            <a:spLocks noGrp="1"/>
          </p:cNvSpPr>
          <p:nvPr>
            <p:ph type="dt" sz="quarter" idx="1"/>
          </p:nvPr>
        </p:nvSpPr>
        <p:spPr>
          <a:xfrm>
            <a:off x="3898119" y="8"/>
            <a:ext cx="2982119" cy="466434"/>
          </a:xfrm>
          <a:prstGeom prst="rect">
            <a:avLst/>
          </a:prstGeom>
        </p:spPr>
        <p:txBody>
          <a:bodyPr vert="horz" lIns="92953" tIns="46477" rIns="92953" bIns="46477" rtlCol="0"/>
          <a:lstStyle>
            <a:lvl1pPr algn="r">
              <a:defRPr sz="1200"/>
            </a:lvl1pPr>
          </a:lstStyle>
          <a:p>
            <a:fld id="{076FF5E7-68E9-45BE-9E58-D48D6EFB0AA1}" type="datetimeFigureOut">
              <a:rPr lang="fr-CA" smtClean="0"/>
              <a:t>2017-10-07</a:t>
            </a:fld>
            <a:endParaRPr lang="fr-CA"/>
          </a:p>
        </p:txBody>
      </p:sp>
      <p:sp>
        <p:nvSpPr>
          <p:cNvPr id="4" name="Espace réservé du pied de page 3"/>
          <p:cNvSpPr>
            <a:spLocks noGrp="1"/>
          </p:cNvSpPr>
          <p:nvPr>
            <p:ph type="ftr" sz="quarter" idx="2"/>
          </p:nvPr>
        </p:nvSpPr>
        <p:spPr>
          <a:xfrm>
            <a:off x="17" y="8829995"/>
            <a:ext cx="2982119" cy="466433"/>
          </a:xfrm>
          <a:prstGeom prst="rect">
            <a:avLst/>
          </a:prstGeom>
        </p:spPr>
        <p:txBody>
          <a:bodyPr vert="horz" lIns="92953" tIns="46477" rIns="92953" bIns="46477"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98119" y="8829995"/>
            <a:ext cx="2982119" cy="466433"/>
          </a:xfrm>
          <a:prstGeom prst="rect">
            <a:avLst/>
          </a:prstGeom>
        </p:spPr>
        <p:txBody>
          <a:bodyPr vert="horz" lIns="92953" tIns="46477" rIns="92953" bIns="46477" rtlCol="0" anchor="b"/>
          <a:lstStyle>
            <a:lvl1pPr algn="r">
              <a:defRPr sz="1200"/>
            </a:lvl1pPr>
          </a:lstStyle>
          <a:p>
            <a:fld id="{5036E200-00CF-4651-871E-D65453690660}" type="slidenum">
              <a:rPr lang="fr-CA" smtClean="0"/>
              <a:t>‹N°›</a:t>
            </a:fld>
            <a:endParaRPr lang="fr-CA"/>
          </a:p>
        </p:txBody>
      </p:sp>
    </p:spTree>
    <p:extLst>
      <p:ext uri="{BB962C8B-B14F-4D97-AF65-F5344CB8AC3E}">
        <p14:creationId xmlns:p14="http://schemas.microsoft.com/office/powerpoint/2010/main" val="2577528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7" y="8"/>
            <a:ext cx="2982119" cy="466434"/>
          </a:xfrm>
          <a:prstGeom prst="rect">
            <a:avLst/>
          </a:prstGeom>
        </p:spPr>
        <p:txBody>
          <a:bodyPr vert="horz" lIns="92953" tIns="46477" rIns="92953" bIns="46477" rtlCol="0"/>
          <a:lstStyle>
            <a:lvl1pPr algn="l">
              <a:defRPr sz="1200"/>
            </a:lvl1pPr>
          </a:lstStyle>
          <a:p>
            <a:endParaRPr lang="fr-CA"/>
          </a:p>
        </p:txBody>
      </p:sp>
      <p:sp>
        <p:nvSpPr>
          <p:cNvPr id="3" name="Espace réservé de la date 2"/>
          <p:cNvSpPr>
            <a:spLocks noGrp="1"/>
          </p:cNvSpPr>
          <p:nvPr>
            <p:ph type="dt" idx="1"/>
          </p:nvPr>
        </p:nvSpPr>
        <p:spPr>
          <a:xfrm>
            <a:off x="3898119" y="8"/>
            <a:ext cx="2982119" cy="466434"/>
          </a:xfrm>
          <a:prstGeom prst="rect">
            <a:avLst/>
          </a:prstGeom>
        </p:spPr>
        <p:txBody>
          <a:bodyPr vert="horz" lIns="92953" tIns="46477" rIns="92953" bIns="46477" rtlCol="0"/>
          <a:lstStyle>
            <a:lvl1pPr algn="r">
              <a:defRPr sz="1200"/>
            </a:lvl1pPr>
          </a:lstStyle>
          <a:p>
            <a:fld id="{B0A66DA1-F9E1-4294-8C64-7E532A270B7F}" type="datetimeFigureOut">
              <a:rPr lang="fr-CA" smtClean="0"/>
              <a:t>2017-10-07</a:t>
            </a:fld>
            <a:endParaRPr lang="fr-CA"/>
          </a:p>
        </p:txBody>
      </p:sp>
      <p:sp>
        <p:nvSpPr>
          <p:cNvPr id="4" name="Espace réservé de l'image des diapositives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953" tIns="46477" rIns="92953" bIns="46477" rtlCol="0" anchor="ctr"/>
          <a:lstStyle/>
          <a:p>
            <a:endParaRPr lang="fr-CA"/>
          </a:p>
        </p:txBody>
      </p:sp>
      <p:sp>
        <p:nvSpPr>
          <p:cNvPr id="5" name="Espace réservé des commentaires 4"/>
          <p:cNvSpPr>
            <a:spLocks noGrp="1"/>
          </p:cNvSpPr>
          <p:nvPr>
            <p:ph type="body" sz="quarter" idx="3"/>
          </p:nvPr>
        </p:nvSpPr>
        <p:spPr>
          <a:xfrm>
            <a:off x="688182" y="4473892"/>
            <a:ext cx="5505450" cy="3660458"/>
          </a:xfrm>
          <a:prstGeom prst="rect">
            <a:avLst/>
          </a:prstGeom>
        </p:spPr>
        <p:txBody>
          <a:bodyPr vert="horz" lIns="92953" tIns="46477" rIns="92953" bIns="46477"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17" y="8829995"/>
            <a:ext cx="2982119" cy="466433"/>
          </a:xfrm>
          <a:prstGeom prst="rect">
            <a:avLst/>
          </a:prstGeom>
        </p:spPr>
        <p:txBody>
          <a:bodyPr vert="horz" lIns="92953" tIns="46477" rIns="92953" bIns="46477"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98119" y="8829995"/>
            <a:ext cx="2982119" cy="466433"/>
          </a:xfrm>
          <a:prstGeom prst="rect">
            <a:avLst/>
          </a:prstGeom>
        </p:spPr>
        <p:txBody>
          <a:bodyPr vert="horz" lIns="92953" tIns="46477" rIns="92953" bIns="46477" rtlCol="0" anchor="b"/>
          <a:lstStyle>
            <a:lvl1pPr algn="r">
              <a:defRPr sz="1200"/>
            </a:lvl1pPr>
          </a:lstStyle>
          <a:p>
            <a:fld id="{787239E7-E354-47F1-89B2-A0146A8F6F2C}" type="slidenum">
              <a:rPr lang="fr-CA" smtClean="0"/>
              <a:t>‹N°›</a:t>
            </a:fld>
            <a:endParaRPr lang="fr-CA"/>
          </a:p>
        </p:txBody>
      </p:sp>
    </p:spTree>
    <p:extLst>
      <p:ext uri="{BB962C8B-B14F-4D97-AF65-F5344CB8AC3E}">
        <p14:creationId xmlns:p14="http://schemas.microsoft.com/office/powerpoint/2010/main" val="221561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787239E7-E354-47F1-89B2-A0146A8F6F2C}" type="slidenum">
              <a:rPr lang="fr-CA" smtClean="0"/>
              <a:t>5</a:t>
            </a:fld>
            <a:endParaRPr lang="fr-CA"/>
          </a:p>
        </p:txBody>
      </p:sp>
    </p:spTree>
    <p:extLst>
      <p:ext uri="{BB962C8B-B14F-4D97-AF65-F5344CB8AC3E}">
        <p14:creationId xmlns:p14="http://schemas.microsoft.com/office/powerpoint/2010/main" val="189258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787239E7-E354-47F1-89B2-A0146A8F6F2C}" type="slidenum">
              <a:rPr lang="fr-CA" smtClean="0"/>
              <a:t>6</a:t>
            </a:fld>
            <a:endParaRPr lang="fr-CA"/>
          </a:p>
        </p:txBody>
      </p:sp>
    </p:spTree>
    <p:extLst>
      <p:ext uri="{BB962C8B-B14F-4D97-AF65-F5344CB8AC3E}">
        <p14:creationId xmlns:p14="http://schemas.microsoft.com/office/powerpoint/2010/main" val="8469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787239E7-E354-47F1-89B2-A0146A8F6F2C}" type="slidenum">
              <a:rPr lang="fr-CA" smtClean="0"/>
              <a:t>28</a:t>
            </a:fld>
            <a:endParaRPr lang="fr-CA"/>
          </a:p>
        </p:txBody>
      </p:sp>
    </p:spTree>
    <p:extLst>
      <p:ext uri="{BB962C8B-B14F-4D97-AF65-F5344CB8AC3E}">
        <p14:creationId xmlns:p14="http://schemas.microsoft.com/office/powerpoint/2010/main" val="340577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HOTO ET VISUEL">
    <p:spTree>
      <p:nvGrpSpPr>
        <p:cNvPr id="1" name=""/>
        <p:cNvGrpSpPr/>
        <p:nvPr/>
      </p:nvGrpSpPr>
      <p:grpSpPr>
        <a:xfrm>
          <a:off x="0" y="0"/>
          <a:ext cx="0" cy="0"/>
          <a:chOff x="0" y="0"/>
          <a:chExt cx="0" cy="0"/>
        </a:xfrm>
      </p:grpSpPr>
      <p:sp>
        <p:nvSpPr>
          <p:cNvPr id="2" name="Espace réservé du numéro de diapositive 5"/>
          <p:cNvSpPr>
            <a:spLocks noGrp="1"/>
          </p:cNvSpPr>
          <p:nvPr>
            <p:ph type="sldNum" sz="quarter" idx="4"/>
          </p:nvPr>
        </p:nvSpPr>
        <p:spPr>
          <a:xfrm>
            <a:off x="0" y="696320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2375268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E_VERSETS TITRE UNE LIGNE ITALIQU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762913" y="1633289"/>
            <a:ext cx="10666171" cy="4102321"/>
          </a:xfrm>
        </p:spPr>
        <p:txBody>
          <a:bodyPr wrap="square">
            <a:noAutofit/>
          </a:bodyPr>
          <a:lstStyle>
            <a:lvl1pPr marL="0" indent="0" algn="just">
              <a:lnSpc>
                <a:spcPct val="100000"/>
              </a:lnSpc>
              <a:buNone/>
              <a:defRPr sz="3200" b="0" i="1" spc="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Texte</a:t>
            </a:r>
            <a:r>
              <a:rPr lang="en-US" dirty="0" smtClean="0"/>
              <a:t> et </a:t>
            </a:r>
            <a:r>
              <a:rPr lang="en-US" dirty="0" err="1" smtClean="0"/>
              <a:t>ou</a:t>
            </a:r>
            <a:r>
              <a:rPr lang="en-US" dirty="0" smtClean="0"/>
              <a:t> </a:t>
            </a:r>
            <a:r>
              <a:rPr lang="en-US" dirty="0" err="1" smtClean="0"/>
              <a:t>verset</a:t>
            </a:r>
            <a:r>
              <a:rPr lang="en-US" dirty="0" smtClean="0"/>
              <a:t> </a:t>
            </a:r>
            <a:r>
              <a:rPr lang="en-US" dirty="0" err="1" smtClean="0"/>
              <a:t>biblique</a:t>
            </a:r>
            <a:r>
              <a:rPr lang="en-US" dirty="0" smtClean="0"/>
              <a:t> sans </a:t>
            </a:r>
            <a:r>
              <a:rPr lang="en-US" dirty="0" err="1" smtClean="0"/>
              <a:t>l’italique</a:t>
            </a:r>
            <a:endParaRPr lang="en-US" dirty="0" smtClean="0"/>
          </a:p>
        </p:txBody>
      </p:sp>
      <p:sp>
        <p:nvSpPr>
          <p:cNvPr id="11" name="Titre 1"/>
          <p:cNvSpPr>
            <a:spLocks noGrp="1"/>
          </p:cNvSpPr>
          <p:nvPr>
            <p:ph type="ctrTitle" hasCustomPrompt="1"/>
          </p:nvPr>
        </p:nvSpPr>
        <p:spPr>
          <a:xfrm>
            <a:off x="762913" y="808838"/>
            <a:ext cx="10666171" cy="570586"/>
          </a:xfrm>
        </p:spPr>
        <p:txBody>
          <a:bodyPr anchor="b">
            <a:noAutofit/>
          </a:bodyPr>
          <a:lstStyle>
            <a:lvl1pPr algn="l">
              <a:lnSpc>
                <a:spcPct val="100000"/>
              </a:lnSpc>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RÉFÉRENCE DU VERSET</a:t>
            </a:r>
            <a:endParaRPr lang="fr-CA" dirty="0"/>
          </a:p>
        </p:txBody>
      </p:sp>
      <p:sp>
        <p:nvSpPr>
          <p:cNvPr id="6" name="Espace réservé du numéro de diapositive 5"/>
          <p:cNvSpPr>
            <a:spLocks noGrp="1"/>
          </p:cNvSpPr>
          <p:nvPr>
            <p:ph type="sldNum" sz="quarter" idx="4"/>
          </p:nvPr>
        </p:nvSpPr>
        <p:spPr>
          <a:xfrm>
            <a:off x="0" y="696320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1354465284"/>
      </p:ext>
    </p:extLst>
  </p:cSld>
  <p:clrMapOvr>
    <a:masterClrMapping/>
  </p:clrMapOvr>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E_VERSETS TITRE UNE LIGN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762913" y="1620932"/>
            <a:ext cx="10666171" cy="4102321"/>
          </a:xfrm>
        </p:spPr>
        <p:txBody>
          <a:bodyPr wrap="square">
            <a:noAutofit/>
          </a:bodyPr>
          <a:lstStyle>
            <a:lvl1pPr marL="0" indent="0" algn="just">
              <a:lnSpc>
                <a:spcPct val="100000"/>
              </a:lnSpc>
              <a:buNone/>
              <a:defRPr sz="3200" b="0" i="0" spc="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Texte</a:t>
            </a:r>
            <a:r>
              <a:rPr lang="en-US" dirty="0" smtClean="0"/>
              <a:t> et </a:t>
            </a:r>
            <a:r>
              <a:rPr lang="en-US" dirty="0" err="1" smtClean="0"/>
              <a:t>ou</a:t>
            </a:r>
            <a:r>
              <a:rPr lang="en-US" dirty="0" smtClean="0"/>
              <a:t> </a:t>
            </a:r>
            <a:r>
              <a:rPr lang="en-US" dirty="0" err="1" smtClean="0"/>
              <a:t>verset</a:t>
            </a:r>
            <a:r>
              <a:rPr lang="en-US" dirty="0" smtClean="0"/>
              <a:t> </a:t>
            </a:r>
            <a:r>
              <a:rPr lang="en-US" dirty="0" err="1" smtClean="0"/>
              <a:t>biblique</a:t>
            </a:r>
            <a:r>
              <a:rPr lang="en-US" dirty="0" smtClean="0"/>
              <a:t> sans </a:t>
            </a:r>
            <a:r>
              <a:rPr lang="en-US" dirty="0" err="1" smtClean="0"/>
              <a:t>l’italique</a:t>
            </a:r>
            <a:endParaRPr lang="en-US" dirty="0" smtClean="0"/>
          </a:p>
        </p:txBody>
      </p:sp>
      <p:sp>
        <p:nvSpPr>
          <p:cNvPr id="11" name="Titre 1"/>
          <p:cNvSpPr>
            <a:spLocks noGrp="1"/>
          </p:cNvSpPr>
          <p:nvPr>
            <p:ph type="ctrTitle" hasCustomPrompt="1"/>
          </p:nvPr>
        </p:nvSpPr>
        <p:spPr>
          <a:xfrm>
            <a:off x="762913" y="796481"/>
            <a:ext cx="10666171" cy="570586"/>
          </a:xfrm>
        </p:spPr>
        <p:txBody>
          <a:bodyPr anchor="b">
            <a:noAutofit/>
          </a:bodyPr>
          <a:lstStyle>
            <a:lvl1pPr algn="l">
              <a:lnSpc>
                <a:spcPct val="100000"/>
              </a:lnSpc>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RÉFÉRENCE DU VERSET</a:t>
            </a:r>
            <a:endParaRPr lang="fr-CA" dirty="0"/>
          </a:p>
        </p:txBody>
      </p:sp>
      <p:sp>
        <p:nvSpPr>
          <p:cNvPr id="6" name="Espace réservé du numéro de diapositive 5"/>
          <p:cNvSpPr>
            <a:spLocks noGrp="1"/>
          </p:cNvSpPr>
          <p:nvPr>
            <p:ph type="sldNum" sz="quarter" idx="4"/>
          </p:nvPr>
        </p:nvSpPr>
        <p:spPr>
          <a:xfrm>
            <a:off x="0" y="696320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980731308"/>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UCE ENUMERATION bullets">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761095" y="772785"/>
            <a:ext cx="10666171" cy="570586"/>
          </a:xfrm>
        </p:spPr>
        <p:txBody>
          <a:bodyPr anchor="b">
            <a:noAutofit/>
          </a:bodyPr>
          <a:lstStyle>
            <a:lvl1pPr algn="l">
              <a:lnSpc>
                <a:spcPct val="100000"/>
              </a:lnSpc>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CLIQUEZ ET MODIFIEZ LE TITRE</a:t>
            </a:r>
            <a:endParaRPr lang="fr-CA" dirty="0"/>
          </a:p>
        </p:txBody>
      </p:sp>
      <p:sp>
        <p:nvSpPr>
          <p:cNvPr id="3" name="Sous-titre 2"/>
          <p:cNvSpPr>
            <a:spLocks noGrp="1"/>
          </p:cNvSpPr>
          <p:nvPr>
            <p:ph type="subTitle" idx="1" hasCustomPrompt="1"/>
          </p:nvPr>
        </p:nvSpPr>
        <p:spPr>
          <a:xfrm>
            <a:off x="761095" y="1645686"/>
            <a:ext cx="10666171" cy="4589240"/>
          </a:xfrm>
        </p:spPr>
        <p:txBody>
          <a:bodyPr wrap="square">
            <a:noAutofit/>
          </a:bodyPr>
          <a:lstStyle>
            <a:lvl1pPr marL="457200" indent="-457200" algn="just">
              <a:lnSpc>
                <a:spcPct val="100000"/>
              </a:lnSpc>
              <a:buFont typeface="Arial" charset="0"/>
              <a:buChar char="•"/>
              <a:defRPr sz="32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Points divers avec bullets </a:t>
            </a:r>
            <a:endParaRPr lang="fr-CA" dirty="0"/>
          </a:p>
        </p:txBody>
      </p:sp>
      <p:sp>
        <p:nvSpPr>
          <p:cNvPr id="7" name="Espace réservé du numéro de diapositive 5"/>
          <p:cNvSpPr>
            <a:spLocks noGrp="1"/>
          </p:cNvSpPr>
          <p:nvPr>
            <p:ph type="sldNum" sz="quarter" idx="4"/>
          </p:nvPr>
        </p:nvSpPr>
        <p:spPr>
          <a:xfrm>
            <a:off x="0" y="687886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1079124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IFFRE ENUMERATION chiffres">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761095" y="1759815"/>
            <a:ext cx="10666171" cy="4117189"/>
          </a:xfrm>
        </p:spPr>
        <p:txBody>
          <a:bodyPr wrap="square">
            <a:noAutofit/>
          </a:bodyPr>
          <a:lstStyle>
            <a:lvl1pPr marL="514350" indent="-514350" algn="just">
              <a:lnSpc>
                <a:spcPct val="100000"/>
              </a:lnSpc>
              <a:buFont typeface="+mj-lt"/>
              <a:buAutoNum type="arabicPeriod"/>
              <a:defRPr sz="32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Points divers avec numeration </a:t>
            </a:r>
            <a:endParaRPr lang="fr-CA" dirty="0"/>
          </a:p>
        </p:txBody>
      </p:sp>
      <p:sp>
        <p:nvSpPr>
          <p:cNvPr id="7" name="Espace réservé du numéro de diapositive 5"/>
          <p:cNvSpPr>
            <a:spLocks noGrp="1"/>
          </p:cNvSpPr>
          <p:nvPr>
            <p:ph type="sldNum" sz="quarter" idx="4"/>
          </p:nvPr>
        </p:nvSpPr>
        <p:spPr>
          <a:xfrm>
            <a:off x="0" y="694544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
        <p:nvSpPr>
          <p:cNvPr id="8" name="Titre 1"/>
          <p:cNvSpPr>
            <a:spLocks noGrp="1"/>
          </p:cNvSpPr>
          <p:nvPr>
            <p:ph type="ctrTitle" hasCustomPrompt="1"/>
          </p:nvPr>
        </p:nvSpPr>
        <p:spPr>
          <a:xfrm>
            <a:off x="761095" y="834570"/>
            <a:ext cx="10666171" cy="570586"/>
          </a:xfrm>
        </p:spPr>
        <p:txBody>
          <a:bodyPr anchor="b">
            <a:noAutofit/>
          </a:bodyPr>
          <a:lstStyle>
            <a:lvl1pPr algn="l">
              <a:lnSpc>
                <a:spcPct val="100000"/>
              </a:lnSpc>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CLIQUEZ ET MODIFIEZ LE TITRE</a:t>
            </a:r>
            <a:endParaRPr lang="fr-CA" dirty="0"/>
          </a:p>
        </p:txBody>
      </p:sp>
    </p:spTree>
    <p:extLst>
      <p:ext uri="{BB962C8B-B14F-4D97-AF65-F5344CB8AC3E}">
        <p14:creationId xmlns:p14="http://schemas.microsoft.com/office/powerpoint/2010/main" val="2097023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ETTRE NUMERATION lettr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a:xfrm>
            <a:off x="762913" y="1726813"/>
            <a:ext cx="10666171" cy="4066013"/>
          </a:xfrm>
        </p:spPr>
        <p:txBody>
          <a:bodyPr wrap="square">
            <a:noAutofit/>
          </a:bodyPr>
          <a:lstStyle>
            <a:lvl1pPr marL="514350" indent="-514350" algn="just">
              <a:lnSpc>
                <a:spcPct val="100000"/>
              </a:lnSpc>
              <a:buFont typeface="+mj-lt"/>
              <a:buAutoNum type="alphaLcParenR"/>
              <a:defRPr sz="3200" b="0" i="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Points divers avec </a:t>
            </a:r>
            <a:r>
              <a:rPr lang="en-US" dirty="0" err="1" smtClean="0"/>
              <a:t>lettre</a:t>
            </a:r>
            <a:endParaRPr lang="fr-CA" dirty="0"/>
          </a:p>
        </p:txBody>
      </p:sp>
      <p:sp>
        <p:nvSpPr>
          <p:cNvPr id="7" name="Espace réservé du numéro de diapositive 5"/>
          <p:cNvSpPr>
            <a:spLocks noGrp="1"/>
          </p:cNvSpPr>
          <p:nvPr>
            <p:ph type="sldNum" sz="quarter" idx="4"/>
          </p:nvPr>
        </p:nvSpPr>
        <p:spPr>
          <a:xfrm>
            <a:off x="58459" y="687886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
        <p:nvSpPr>
          <p:cNvPr id="8" name="Titre 1"/>
          <p:cNvSpPr>
            <a:spLocks noGrp="1"/>
          </p:cNvSpPr>
          <p:nvPr>
            <p:ph type="ctrTitle" hasCustomPrompt="1"/>
          </p:nvPr>
        </p:nvSpPr>
        <p:spPr>
          <a:xfrm>
            <a:off x="762913" y="797499"/>
            <a:ext cx="10796741" cy="570586"/>
          </a:xfrm>
        </p:spPr>
        <p:txBody>
          <a:bodyPr anchor="b">
            <a:noAutofit/>
          </a:bodyPr>
          <a:lstStyle>
            <a:lvl1pPr algn="l">
              <a:lnSpc>
                <a:spcPct val="100000"/>
              </a:lnSpc>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CLIQUEZ ET MODIFIEZ LE TITRE</a:t>
            </a:r>
            <a:endParaRPr lang="fr-CA" dirty="0"/>
          </a:p>
        </p:txBody>
      </p:sp>
    </p:spTree>
    <p:extLst>
      <p:ext uri="{BB962C8B-B14F-4D97-AF65-F5344CB8AC3E}">
        <p14:creationId xmlns:p14="http://schemas.microsoft.com/office/powerpoint/2010/main" val="648934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RE A DEUX LIGNES TEXTE NORMAL">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762913" y="667266"/>
            <a:ext cx="10666171" cy="1295731"/>
          </a:xfrm>
        </p:spPr>
        <p:txBody>
          <a:bodyPr anchor="b">
            <a:noAutofit/>
          </a:bodyPr>
          <a:lstStyle>
            <a:lvl1pPr algn="l">
              <a:lnSpc>
                <a:spcPct val="100000"/>
              </a:lnSpc>
              <a:spcBef>
                <a:spcPts val="0"/>
              </a:spcBef>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TITRE </a:t>
            </a:r>
            <a:br>
              <a:rPr lang="en-US" dirty="0" smtClean="0"/>
            </a:br>
            <a:r>
              <a:rPr lang="en-US" dirty="0" smtClean="0"/>
              <a:t>À DEUX LIGNES</a:t>
            </a:r>
            <a:endParaRPr lang="fr-CA" dirty="0"/>
          </a:p>
        </p:txBody>
      </p:sp>
      <p:sp>
        <p:nvSpPr>
          <p:cNvPr id="3" name="Sous-titre 2"/>
          <p:cNvSpPr>
            <a:spLocks noGrp="1"/>
          </p:cNvSpPr>
          <p:nvPr>
            <p:ph type="subTitle" idx="1" hasCustomPrompt="1"/>
          </p:nvPr>
        </p:nvSpPr>
        <p:spPr>
          <a:xfrm>
            <a:off x="762913" y="2273642"/>
            <a:ext cx="10666171" cy="3503893"/>
          </a:xfrm>
        </p:spPr>
        <p:txBody>
          <a:bodyPr wrap="square">
            <a:noAutofit/>
          </a:bodyPr>
          <a:lstStyle>
            <a:lvl1pPr marL="0" indent="0" algn="just">
              <a:lnSpc>
                <a:spcPct val="100000"/>
              </a:lnSpc>
              <a:buNone/>
              <a:defRPr sz="3200" b="0" i="0" spc="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Texte</a:t>
            </a:r>
            <a:r>
              <a:rPr lang="en-US" dirty="0" smtClean="0"/>
              <a:t> normal</a:t>
            </a:r>
            <a:endParaRPr lang="fr-CA" dirty="0"/>
          </a:p>
        </p:txBody>
      </p:sp>
      <p:sp>
        <p:nvSpPr>
          <p:cNvPr id="7" name="Espace réservé du numéro de diapositive 5"/>
          <p:cNvSpPr>
            <a:spLocks noGrp="1"/>
          </p:cNvSpPr>
          <p:nvPr>
            <p:ph type="sldNum" sz="quarter" idx="4"/>
          </p:nvPr>
        </p:nvSpPr>
        <p:spPr>
          <a:xfrm>
            <a:off x="0" y="696320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6848812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RE A TROIS LIGNES TEXTE NORMAL">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762913" y="655797"/>
            <a:ext cx="10666171" cy="1666430"/>
          </a:xfrm>
          <a:ln>
            <a:noFill/>
          </a:ln>
        </p:spPr>
        <p:txBody>
          <a:bodyPr anchor="b">
            <a:noAutofit/>
          </a:bodyPr>
          <a:lstStyle>
            <a:lvl1pPr algn="l">
              <a:lnSpc>
                <a:spcPct val="100000"/>
              </a:lnSpc>
              <a:spcBef>
                <a:spcPts val="0"/>
              </a:spcBef>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TITRE </a:t>
            </a:r>
            <a:br>
              <a:rPr lang="en-US" dirty="0" smtClean="0"/>
            </a:br>
            <a:r>
              <a:rPr lang="en-US" dirty="0" smtClean="0"/>
              <a:t>À DEUX LIGNES</a:t>
            </a:r>
            <a:br>
              <a:rPr lang="en-US" dirty="0" smtClean="0"/>
            </a:br>
            <a:r>
              <a:rPr lang="en-US" dirty="0" smtClean="0"/>
              <a:t>TROIS</a:t>
            </a:r>
            <a:endParaRPr lang="fr-CA" dirty="0"/>
          </a:p>
        </p:txBody>
      </p:sp>
      <p:sp>
        <p:nvSpPr>
          <p:cNvPr id="3" name="Sous-titre 2"/>
          <p:cNvSpPr>
            <a:spLocks noGrp="1"/>
          </p:cNvSpPr>
          <p:nvPr>
            <p:ph type="subTitle" idx="1" hasCustomPrompt="1"/>
          </p:nvPr>
        </p:nvSpPr>
        <p:spPr>
          <a:xfrm>
            <a:off x="762913" y="2563241"/>
            <a:ext cx="10666171" cy="3655248"/>
          </a:xfrm>
        </p:spPr>
        <p:txBody>
          <a:bodyPr wrap="square">
            <a:noAutofit/>
          </a:bodyPr>
          <a:lstStyle>
            <a:lvl1pPr marL="0" indent="0" algn="just">
              <a:lnSpc>
                <a:spcPct val="100000"/>
              </a:lnSpc>
              <a:buNone/>
              <a:defRPr sz="3200" b="0" i="0" spc="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Texte</a:t>
            </a:r>
            <a:r>
              <a:rPr lang="en-US" dirty="0" smtClean="0"/>
              <a:t> normal</a:t>
            </a:r>
            <a:endParaRPr lang="fr-CA" dirty="0"/>
          </a:p>
        </p:txBody>
      </p:sp>
      <p:sp>
        <p:nvSpPr>
          <p:cNvPr id="7" name="Espace réservé du numéro de diapositive 5"/>
          <p:cNvSpPr>
            <a:spLocks noGrp="1"/>
          </p:cNvSpPr>
          <p:nvPr>
            <p:ph type="sldNum" sz="quarter" idx="4"/>
          </p:nvPr>
        </p:nvSpPr>
        <p:spPr>
          <a:xfrm>
            <a:off x="0" y="696320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38348587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RE A QUATRE LIGNES TEXTE NORMAL">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762913" y="655797"/>
            <a:ext cx="10666171" cy="2466094"/>
          </a:xfrm>
          <a:ln>
            <a:noFill/>
          </a:ln>
        </p:spPr>
        <p:txBody>
          <a:bodyPr anchor="b">
            <a:noAutofit/>
          </a:bodyPr>
          <a:lstStyle>
            <a:lvl1pPr algn="l">
              <a:lnSpc>
                <a:spcPct val="100000"/>
              </a:lnSpc>
              <a:spcBef>
                <a:spcPts val="0"/>
              </a:spcBef>
              <a:defRPr sz="3800" b="0" i="0">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r>
              <a:rPr lang="en-US" dirty="0" smtClean="0"/>
              <a:t>TITRE </a:t>
            </a:r>
            <a:br>
              <a:rPr lang="en-US" dirty="0" smtClean="0"/>
            </a:br>
            <a:r>
              <a:rPr lang="en-US" dirty="0" smtClean="0"/>
              <a:t>À 4 LIGNES</a:t>
            </a:r>
            <a:br>
              <a:rPr lang="en-US" dirty="0" smtClean="0"/>
            </a:br>
            <a:r>
              <a:rPr lang="en-US" dirty="0" smtClean="0"/>
              <a:t>4 LIGNES</a:t>
            </a:r>
            <a:br>
              <a:rPr lang="en-US" dirty="0" smtClean="0"/>
            </a:br>
            <a:r>
              <a:rPr lang="en-US" dirty="0" err="1" smtClean="0"/>
              <a:t>LIGNES</a:t>
            </a:r>
            <a:endParaRPr lang="fr-CA" dirty="0"/>
          </a:p>
        </p:txBody>
      </p:sp>
      <p:sp>
        <p:nvSpPr>
          <p:cNvPr id="3" name="Sous-titre 2"/>
          <p:cNvSpPr>
            <a:spLocks noGrp="1"/>
          </p:cNvSpPr>
          <p:nvPr>
            <p:ph type="subTitle" idx="1" hasCustomPrompt="1"/>
          </p:nvPr>
        </p:nvSpPr>
        <p:spPr>
          <a:xfrm>
            <a:off x="762913" y="3380509"/>
            <a:ext cx="10666171" cy="2837979"/>
          </a:xfrm>
        </p:spPr>
        <p:txBody>
          <a:bodyPr wrap="square">
            <a:noAutofit/>
          </a:bodyPr>
          <a:lstStyle>
            <a:lvl1pPr marL="0" indent="0" algn="just">
              <a:lnSpc>
                <a:spcPct val="100000"/>
              </a:lnSpc>
              <a:buNone/>
              <a:defRPr sz="3200" b="0" i="0" spc="0" baseline="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smtClean="0"/>
              <a:t>Texte</a:t>
            </a:r>
            <a:r>
              <a:rPr lang="en-US" dirty="0" smtClean="0"/>
              <a:t> normal</a:t>
            </a:r>
            <a:endParaRPr lang="fr-CA" dirty="0"/>
          </a:p>
        </p:txBody>
      </p:sp>
      <p:sp>
        <p:nvSpPr>
          <p:cNvPr id="7" name="Espace réservé du numéro de diapositive 5"/>
          <p:cNvSpPr>
            <a:spLocks noGrp="1"/>
          </p:cNvSpPr>
          <p:nvPr>
            <p:ph type="sldNum" sz="quarter" idx="4"/>
          </p:nvPr>
        </p:nvSpPr>
        <p:spPr>
          <a:xfrm>
            <a:off x="0" y="696320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18589854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err="1" smtClean="0"/>
              <a:t>Cliquez</a:t>
            </a:r>
            <a:r>
              <a:rPr lang="en-US" dirty="0" smtClean="0"/>
              <a:t> et </a:t>
            </a:r>
            <a:r>
              <a:rPr lang="en-US" dirty="0" err="1" smtClean="0"/>
              <a:t>modifiez</a:t>
            </a:r>
            <a:r>
              <a:rPr lang="en-US" dirty="0" smtClean="0"/>
              <a:t> le </a:t>
            </a:r>
            <a:r>
              <a:rPr lang="en-US" dirty="0" err="1" smtClean="0"/>
              <a:t>titre</a:t>
            </a:r>
            <a:endParaRPr lang="fr-CA"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AE360-D844-4E1D-AC7D-955967D60B73}" type="datetime1">
              <a:rPr lang="fr-CA" smtClean="0"/>
              <a:t>2017-10-07</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10A9B-CF46-B448-87C2-F13F447071F8}" type="slidenum">
              <a:rPr lang="fr-CA" smtClean="0"/>
              <a:pPr/>
              <a:t>‹N°›</a:t>
            </a:fld>
            <a:endParaRPr lang="fr-CA" dirty="0"/>
          </a:p>
        </p:txBody>
      </p:sp>
    </p:spTree>
    <p:extLst>
      <p:ext uri="{BB962C8B-B14F-4D97-AF65-F5344CB8AC3E}">
        <p14:creationId xmlns:p14="http://schemas.microsoft.com/office/powerpoint/2010/main" val="944068760"/>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0" r:id="rId4"/>
    <p:sldLayoutId id="2147483662" r:id="rId5"/>
    <p:sldLayoutId id="2147483664" r:id="rId6"/>
    <p:sldLayoutId id="2147483661" r:id="rId7"/>
    <p:sldLayoutId id="2147483666" r:id="rId8"/>
    <p:sldLayoutId id="2147483667" r:id="rId9"/>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76.xml"/><Relationship Id="rId7" Type="http://schemas.openxmlformats.org/officeDocument/2006/relationships/image" Target="../media/image15.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1.xml"/><Relationship Id="rId5" Type="http://schemas.openxmlformats.org/officeDocument/2006/relationships/tags" Target="../tags/tag78.xml"/><Relationship Id="rId4" Type="http://schemas.openxmlformats.org/officeDocument/2006/relationships/tags" Target="../tags/tag77.xml"/></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92309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—ESAÏE 25.6-10</a:t>
            </a:r>
          </a:p>
          <a:p>
            <a:r>
              <a:rPr lang="fr-CA" dirty="0" smtClean="0"/>
              <a:t>Sur cette montagne, il leur offre un festin et des vins nouveaux. En ce jour, l’on dira : voici, c’est notre Dieu en qui nous mettons notre confiance et c’est lui qui nous sauve, c’est pourquoi nous sommes remplis de la joie de notre salut.</a:t>
            </a:r>
            <a:endParaRPr lang="fr-CA" dirty="0"/>
          </a:p>
        </p:txBody>
      </p:sp>
      <p:sp>
        <p:nvSpPr>
          <p:cNvPr id="3" name="Titre 2"/>
          <p:cNvSpPr>
            <a:spLocks noGrp="1"/>
          </p:cNvSpPr>
          <p:nvPr>
            <p:ph type="ctrTitle"/>
            <p:custDataLst>
              <p:tags r:id="rId2"/>
            </p:custDataLst>
          </p:nvPr>
        </p:nvSpPr>
        <p:spPr/>
        <p:txBody>
          <a:bodyPr/>
          <a:lstStyle/>
          <a:p>
            <a:r>
              <a:rPr lang="fr-CA" b="0" dirty="0" smtClean="0"/>
              <a:t>L’INTENTION DIVINE</a:t>
            </a:r>
            <a:endParaRPr lang="fr-CA" b="0"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10</a:t>
            </a:fld>
            <a:endParaRPr lang="fr-CA" dirty="0"/>
          </a:p>
        </p:txBody>
      </p:sp>
    </p:spTree>
    <p:extLst>
      <p:ext uri="{BB962C8B-B14F-4D97-AF65-F5344CB8AC3E}">
        <p14:creationId xmlns:p14="http://schemas.microsoft.com/office/powerpoint/2010/main" val="239245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11</a:t>
            </a:fld>
            <a:endParaRPr lang="fr-CA" dirty="0"/>
          </a:p>
        </p:txBody>
      </p:sp>
      <p:pic>
        <p:nvPicPr>
          <p:cNvPr id="3" name="Image 2"/>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671485" y="105202"/>
            <a:ext cx="8878530" cy="6658898"/>
          </a:xfrm>
          <a:prstGeom prst="rect">
            <a:avLst/>
          </a:prstGeom>
        </p:spPr>
      </p:pic>
    </p:spTree>
    <p:extLst>
      <p:ext uri="{BB962C8B-B14F-4D97-AF65-F5344CB8AC3E}">
        <p14:creationId xmlns:p14="http://schemas.microsoft.com/office/powerpoint/2010/main" val="1688935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12</a:t>
            </a:fld>
            <a:endParaRPr lang="fr-CA" dirty="0"/>
          </a:p>
        </p:txBody>
      </p:sp>
      <p:pic>
        <p:nvPicPr>
          <p:cNvPr id="3" name="Image 2"/>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641987" y="77430"/>
            <a:ext cx="8947353" cy="6710514"/>
          </a:xfrm>
          <a:prstGeom prst="rect">
            <a:avLst/>
          </a:prstGeom>
        </p:spPr>
      </p:pic>
    </p:spTree>
    <p:extLst>
      <p:ext uri="{BB962C8B-B14F-4D97-AF65-F5344CB8AC3E}">
        <p14:creationId xmlns:p14="http://schemas.microsoft.com/office/powerpoint/2010/main" val="1836266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13</a:t>
            </a:fld>
            <a:endParaRPr lang="fr-CA" dirty="0"/>
          </a:p>
        </p:txBody>
      </p:sp>
      <p:pic>
        <p:nvPicPr>
          <p:cNvPr id="3" name="Image 2"/>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809135" y="120444"/>
            <a:ext cx="8603226" cy="6452420"/>
          </a:xfrm>
          <a:prstGeom prst="rect">
            <a:avLst/>
          </a:prstGeom>
        </p:spPr>
      </p:pic>
    </p:spTree>
    <p:extLst>
      <p:ext uri="{BB962C8B-B14F-4D97-AF65-F5344CB8AC3E}">
        <p14:creationId xmlns:p14="http://schemas.microsoft.com/office/powerpoint/2010/main" val="2885774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14</a:t>
            </a:fld>
            <a:endParaRPr lang="fr-CA" dirty="0"/>
          </a:p>
        </p:txBody>
      </p:sp>
      <p:pic>
        <p:nvPicPr>
          <p:cNvPr id="3" name="Image 2"/>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691148" y="90947"/>
            <a:ext cx="8839200" cy="6629401"/>
          </a:xfrm>
          <a:prstGeom prst="rect">
            <a:avLst/>
          </a:prstGeom>
        </p:spPr>
      </p:pic>
    </p:spTree>
    <p:extLst>
      <p:ext uri="{BB962C8B-B14F-4D97-AF65-F5344CB8AC3E}">
        <p14:creationId xmlns:p14="http://schemas.microsoft.com/office/powerpoint/2010/main" val="291205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15</a:t>
            </a:fld>
            <a:endParaRPr lang="fr-CA" dirty="0"/>
          </a:p>
        </p:txBody>
      </p:sp>
      <p:pic>
        <p:nvPicPr>
          <p:cNvPr id="3" name="Image 2"/>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1710812" y="122901"/>
            <a:ext cx="8849032" cy="6636775"/>
          </a:xfrm>
          <a:prstGeom prst="rect">
            <a:avLst/>
          </a:prstGeom>
        </p:spPr>
      </p:pic>
    </p:spTree>
    <p:extLst>
      <p:ext uri="{BB962C8B-B14F-4D97-AF65-F5344CB8AC3E}">
        <p14:creationId xmlns:p14="http://schemas.microsoft.com/office/powerpoint/2010/main" val="14730449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16</a:t>
            </a:fld>
            <a:endParaRPr lang="fr-CA" dirty="0"/>
          </a:p>
        </p:txBody>
      </p:sp>
      <p:pic>
        <p:nvPicPr>
          <p:cNvPr id="4" name="Image 3"/>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rot="5400000">
            <a:off x="2801579" y="978310"/>
            <a:ext cx="6567948" cy="4925961"/>
          </a:xfrm>
          <a:prstGeom prst="rect">
            <a:avLst/>
          </a:prstGeom>
        </p:spPr>
      </p:pic>
    </p:spTree>
    <p:extLst>
      <p:ext uri="{BB962C8B-B14F-4D97-AF65-F5344CB8AC3E}">
        <p14:creationId xmlns:p14="http://schemas.microsoft.com/office/powerpoint/2010/main" val="3953771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smtClean="0"/>
              <a:t>CE MIRACLE NOUS </a:t>
            </a:r>
            <a:r>
              <a:rPr lang="fr-CA" b="1" u="sng" dirty="0" smtClean="0"/>
              <a:t>RASSURE</a:t>
            </a:r>
            <a:r>
              <a:rPr lang="fr-CA" dirty="0" smtClean="0"/>
              <a:t> QUAND SON ÉCHÉANCIER EST DIFFÉRENT DU NÔTRE</a:t>
            </a:r>
            <a:endParaRPr lang="fr-CA" dirty="0"/>
          </a:p>
        </p:txBody>
      </p:sp>
      <p:sp>
        <p:nvSpPr>
          <p:cNvPr id="3" name="Sous-titre 2"/>
          <p:cNvSpPr>
            <a:spLocks noGrp="1"/>
          </p:cNvSpPr>
          <p:nvPr>
            <p:ph type="subTitle" idx="1"/>
            <p:custDataLst>
              <p:tags r:id="rId2"/>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2.4-5</a:t>
            </a:r>
          </a:p>
          <a:p>
            <a:r>
              <a:rPr lang="fr-CA" dirty="0" smtClean="0"/>
              <a:t>Jésus </a:t>
            </a:r>
            <a:r>
              <a:rPr lang="fr-CA" dirty="0"/>
              <a:t>lui répondit : Femme, qu'y </a:t>
            </a:r>
            <a:r>
              <a:rPr lang="fr-CA" dirty="0" err="1"/>
              <a:t>a-t-il</a:t>
            </a:r>
            <a:r>
              <a:rPr lang="fr-CA" dirty="0"/>
              <a:t> entre moi et toi ? Mon heure n'est pas encore venue</a:t>
            </a:r>
            <a:r>
              <a:rPr lang="fr-CA" dirty="0" smtClean="0"/>
              <a:t>. Sa </a:t>
            </a:r>
            <a:r>
              <a:rPr lang="fr-CA" dirty="0"/>
              <a:t>mère dit aux serviteurs : Faites ce qu'il vous dira.</a:t>
            </a:r>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17</a:t>
            </a:fld>
            <a:endParaRPr lang="fr-CA" dirty="0"/>
          </a:p>
        </p:txBody>
      </p:sp>
    </p:spTree>
    <p:extLst>
      <p:ext uri="{BB962C8B-B14F-4D97-AF65-F5344CB8AC3E}">
        <p14:creationId xmlns:p14="http://schemas.microsoft.com/office/powerpoint/2010/main" val="680595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2.18-22</a:t>
            </a:r>
          </a:p>
          <a:p>
            <a:r>
              <a:rPr lang="fr-CA" dirty="0" smtClean="0"/>
              <a:t>Les </a:t>
            </a:r>
            <a:r>
              <a:rPr lang="fr-CA" dirty="0"/>
              <a:t>Juifs, prenant la parole, lui dirent : Quel miracle nous montres-tu, pour agir de la sorte </a:t>
            </a:r>
            <a:r>
              <a:rPr lang="fr-CA" dirty="0" smtClean="0"/>
              <a:t>? Jésus </a:t>
            </a:r>
            <a:r>
              <a:rPr lang="fr-CA" dirty="0"/>
              <a:t>leur répondit : Détruisez ce temple, et en trois jours je le relèverai</a:t>
            </a:r>
            <a:r>
              <a:rPr lang="fr-CA" dirty="0" smtClean="0"/>
              <a:t>. Les </a:t>
            </a:r>
            <a:r>
              <a:rPr lang="fr-CA" dirty="0"/>
              <a:t>Juifs dirent : Il a fallu quarante-six ans pour bâtir ce temple, et toi, en trois jours tu le relèveras </a:t>
            </a:r>
            <a:r>
              <a:rPr lang="fr-CA" dirty="0" smtClean="0"/>
              <a:t>! Mais </a:t>
            </a:r>
            <a:r>
              <a:rPr lang="fr-CA" dirty="0"/>
              <a:t>il parlait du temple de son corps</a:t>
            </a:r>
            <a:r>
              <a:rPr lang="fr-CA" dirty="0" smtClean="0"/>
              <a:t>. </a:t>
            </a:r>
            <a:endParaRPr lang="fr-CA" dirty="0"/>
          </a:p>
        </p:txBody>
      </p:sp>
      <p:sp>
        <p:nvSpPr>
          <p:cNvPr id="3" name="Titre 2"/>
          <p:cNvSpPr>
            <a:spLocks noGrp="1"/>
          </p:cNvSpPr>
          <p:nvPr>
            <p:ph type="ctrTitle"/>
            <p:custDataLst>
              <p:tags r:id="rId2"/>
            </p:custDataLst>
          </p:nvPr>
        </p:nvSpPr>
        <p:spPr/>
        <p:txBody>
          <a:bodyPr/>
          <a:lstStyle/>
          <a:p>
            <a:r>
              <a:rPr lang="fr-CA" dirty="0" smtClean="0"/>
              <a:t>LE MIRACLE QUI NOUS RASSURE</a:t>
            </a:r>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18</a:t>
            </a:fld>
            <a:endParaRPr lang="fr-CA" dirty="0"/>
          </a:p>
        </p:txBody>
      </p:sp>
    </p:spTree>
    <p:extLst>
      <p:ext uri="{BB962C8B-B14F-4D97-AF65-F5344CB8AC3E}">
        <p14:creationId xmlns:p14="http://schemas.microsoft.com/office/powerpoint/2010/main" val="2885218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2.18-22</a:t>
            </a:r>
          </a:p>
          <a:p>
            <a:r>
              <a:rPr lang="fr-CA" dirty="0" smtClean="0"/>
              <a:t>C'est </a:t>
            </a:r>
            <a:r>
              <a:rPr lang="fr-CA" dirty="0"/>
              <a:t>pourquoi, lorsqu'il fut ressuscité des morts, ses disciples se souvinrent qu'il avait dit cela, et ils crurent à l'Écriture et à la parole que Jésus avait dite.</a:t>
            </a:r>
          </a:p>
        </p:txBody>
      </p:sp>
      <p:sp>
        <p:nvSpPr>
          <p:cNvPr id="3" name="Titre 2"/>
          <p:cNvSpPr>
            <a:spLocks noGrp="1"/>
          </p:cNvSpPr>
          <p:nvPr>
            <p:ph type="ctrTitle"/>
            <p:custDataLst>
              <p:tags r:id="rId2"/>
            </p:custDataLst>
          </p:nvPr>
        </p:nvSpPr>
        <p:spPr/>
        <p:txBody>
          <a:bodyPr/>
          <a:lstStyle/>
          <a:p>
            <a:r>
              <a:rPr lang="fr-CA" dirty="0" smtClean="0"/>
              <a:t>LE MIRACLE QUI NOUS RASSURE</a:t>
            </a:r>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19</a:t>
            </a:fld>
            <a:endParaRPr lang="fr-CA" dirty="0"/>
          </a:p>
        </p:txBody>
      </p:sp>
    </p:spTree>
    <p:extLst>
      <p:ext uri="{BB962C8B-B14F-4D97-AF65-F5344CB8AC3E}">
        <p14:creationId xmlns:p14="http://schemas.microsoft.com/office/powerpoint/2010/main" val="1485120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2.1-11</a:t>
            </a:r>
          </a:p>
          <a:p>
            <a:r>
              <a:rPr lang="fr-CA" dirty="0" smtClean="0"/>
              <a:t>Trois </a:t>
            </a:r>
            <a:r>
              <a:rPr lang="fr-CA" dirty="0"/>
              <a:t>jours après, il y eut des noces à Cana en Galilée. La mère de Jésus était là</a:t>
            </a:r>
            <a:r>
              <a:rPr lang="fr-CA" dirty="0" smtClean="0"/>
              <a:t>, et </a:t>
            </a:r>
            <a:r>
              <a:rPr lang="fr-CA" dirty="0"/>
              <a:t>Jésus fut aussi invité aux noces avec ses disciples</a:t>
            </a:r>
            <a:r>
              <a:rPr lang="fr-CA" dirty="0" smtClean="0"/>
              <a:t>. Le </a:t>
            </a:r>
            <a:r>
              <a:rPr lang="fr-CA" dirty="0"/>
              <a:t>vin ayant manqué, la mère de Jésus lui dit : </a:t>
            </a:r>
            <a:r>
              <a:rPr lang="fr-CA" dirty="0" smtClean="0"/>
              <a:t>ils </a:t>
            </a:r>
            <a:r>
              <a:rPr lang="fr-CA" dirty="0"/>
              <a:t>n'ont plus de vin</a:t>
            </a:r>
            <a:r>
              <a:rPr lang="fr-CA" dirty="0" smtClean="0"/>
              <a:t>. Jésus </a:t>
            </a:r>
            <a:r>
              <a:rPr lang="fr-CA" dirty="0"/>
              <a:t>lui répondit : Femme, qu'y </a:t>
            </a:r>
            <a:r>
              <a:rPr lang="fr-CA" dirty="0" err="1"/>
              <a:t>a-t-il</a:t>
            </a:r>
            <a:r>
              <a:rPr lang="fr-CA" dirty="0"/>
              <a:t> entre moi et toi ? Mon heure n'est pas encore venue</a:t>
            </a:r>
            <a:r>
              <a:rPr lang="fr-CA" dirty="0" smtClean="0"/>
              <a:t>. Sa </a:t>
            </a:r>
            <a:r>
              <a:rPr lang="fr-CA" dirty="0"/>
              <a:t>mère dit aux serviteurs : </a:t>
            </a:r>
            <a:r>
              <a:rPr lang="fr-CA" dirty="0" smtClean="0"/>
              <a:t>faites </a:t>
            </a:r>
            <a:r>
              <a:rPr lang="fr-CA" dirty="0"/>
              <a:t>ce qu'il vous dira</a:t>
            </a:r>
            <a:r>
              <a:rPr lang="fr-CA" dirty="0" smtClean="0"/>
              <a:t>.</a:t>
            </a:r>
            <a:endParaRPr lang="fr-CA" dirty="0"/>
          </a:p>
        </p:txBody>
      </p:sp>
      <p:sp>
        <p:nvSpPr>
          <p:cNvPr id="3" name="Titre 2"/>
          <p:cNvSpPr>
            <a:spLocks noGrp="1"/>
          </p:cNvSpPr>
          <p:nvPr>
            <p:ph type="ctrTitle"/>
            <p:custDataLst>
              <p:tags r:id="rId2"/>
            </p:custDataLst>
          </p:nvPr>
        </p:nvSpPr>
        <p:spPr/>
        <p:txBody>
          <a:bodyPr/>
          <a:lstStyle/>
          <a:p>
            <a:r>
              <a:rPr lang="fr-CA" b="0" dirty="0" smtClean="0"/>
              <a:t>LA SOURCE DE TOUS LES MIRACLES</a:t>
            </a:r>
            <a:endParaRPr lang="fr-CA" b="0"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2</a:t>
            </a:fld>
            <a:endParaRPr lang="fr-CA" dirty="0"/>
          </a:p>
        </p:txBody>
      </p:sp>
    </p:spTree>
    <p:extLst>
      <p:ext uri="{BB962C8B-B14F-4D97-AF65-F5344CB8AC3E}">
        <p14:creationId xmlns:p14="http://schemas.microsoft.com/office/powerpoint/2010/main" val="3200300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20</a:t>
            </a:fld>
            <a:endParaRPr lang="fr-CA" dirty="0"/>
          </a:p>
        </p:txBody>
      </p:sp>
      <p:pic>
        <p:nvPicPr>
          <p:cNvPr id="5" name="Image 4"/>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931500" y="0"/>
            <a:ext cx="10368320" cy="6858000"/>
          </a:xfrm>
          <a:prstGeom prst="rect">
            <a:avLst/>
          </a:prstGeom>
        </p:spPr>
      </p:pic>
    </p:spTree>
    <p:extLst>
      <p:ext uri="{BB962C8B-B14F-4D97-AF65-F5344CB8AC3E}">
        <p14:creationId xmlns:p14="http://schemas.microsoft.com/office/powerpoint/2010/main" val="3429564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21</a:t>
            </a:fld>
            <a:endParaRPr lang="fr-CA" dirty="0"/>
          </a:p>
        </p:txBody>
      </p:sp>
      <p:pic>
        <p:nvPicPr>
          <p:cNvPr id="2050" name="Picture 2" descr="Photo de Sebastien Corn."/>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2743200" y="0"/>
            <a:ext cx="6857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83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22</a:t>
            </a:fld>
            <a:endParaRPr lang="fr-CA" dirty="0"/>
          </a:p>
        </p:txBody>
      </p:sp>
      <p:pic>
        <p:nvPicPr>
          <p:cNvPr id="3" name="Image 2"/>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789814" y="0"/>
            <a:ext cx="8612372" cy="6858000"/>
          </a:xfrm>
          <a:prstGeom prst="rect">
            <a:avLst/>
          </a:prstGeom>
        </p:spPr>
      </p:pic>
    </p:spTree>
    <p:extLst>
      <p:ext uri="{BB962C8B-B14F-4D97-AF65-F5344CB8AC3E}">
        <p14:creationId xmlns:p14="http://schemas.microsoft.com/office/powerpoint/2010/main" val="2152246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23</a:t>
            </a:fld>
            <a:endParaRPr lang="fr-CA" dirty="0"/>
          </a:p>
        </p:txBody>
      </p:sp>
      <p:pic>
        <p:nvPicPr>
          <p:cNvPr id="3" name="Image 2"/>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378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24</a:t>
            </a:fld>
            <a:endParaRPr lang="fr-CA" dirty="0"/>
          </a:p>
        </p:txBody>
      </p:sp>
      <p:pic>
        <p:nvPicPr>
          <p:cNvPr id="3" name="Image 2"/>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963560" y="1"/>
            <a:ext cx="10275937" cy="6850624"/>
          </a:xfrm>
          <a:prstGeom prst="rect">
            <a:avLst/>
          </a:prstGeom>
        </p:spPr>
      </p:pic>
    </p:spTree>
    <p:extLst>
      <p:ext uri="{BB962C8B-B14F-4D97-AF65-F5344CB8AC3E}">
        <p14:creationId xmlns:p14="http://schemas.microsoft.com/office/powerpoint/2010/main" val="3441246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762913" y="824578"/>
            <a:ext cx="10666171" cy="1295731"/>
          </a:xfrm>
        </p:spPr>
        <p:txBody>
          <a:bodyPr/>
          <a:lstStyle/>
          <a:p>
            <a:pPr algn="just"/>
            <a:r>
              <a:rPr lang="fr-CA" dirty="0" smtClean="0"/>
              <a:t>CE MIRACLE REMPLIT LE </a:t>
            </a:r>
            <a:r>
              <a:rPr lang="fr-CA" dirty="0" smtClean="0"/>
              <a:t>VIDE DE </a:t>
            </a:r>
            <a:r>
              <a:rPr lang="fr-CA" dirty="0" smtClean="0"/>
              <a:t>NOS VASES </a:t>
            </a:r>
            <a:r>
              <a:rPr lang="fr-CA" dirty="0" smtClean="0"/>
              <a:t>DÉCEVANTS AVEC UNE NOUVELLE RÉALITÉ SANS LIMITES</a:t>
            </a:r>
            <a:endParaRPr lang="fr-CA" dirty="0"/>
          </a:p>
        </p:txBody>
      </p:sp>
      <p:sp>
        <p:nvSpPr>
          <p:cNvPr id="3" name="Sous-titre 2"/>
          <p:cNvSpPr>
            <a:spLocks noGrp="1"/>
          </p:cNvSpPr>
          <p:nvPr>
            <p:ph type="subTitle" idx="1"/>
            <p:custDataLst>
              <p:tags r:id="rId2"/>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2.6-8</a:t>
            </a:r>
          </a:p>
          <a:p>
            <a:r>
              <a:rPr lang="fr-CA" dirty="0" smtClean="0"/>
              <a:t>Or</a:t>
            </a:r>
            <a:r>
              <a:rPr lang="fr-CA" dirty="0"/>
              <a:t>, il y avait là six vases de pierre, destinés aux purifications des Juifs, et contenant chacun deux ou trois mesures</a:t>
            </a:r>
            <a:r>
              <a:rPr lang="fr-CA" dirty="0" smtClean="0"/>
              <a:t>. Jésus </a:t>
            </a:r>
            <a:r>
              <a:rPr lang="fr-CA" dirty="0"/>
              <a:t>leur dit : Remplissez d'eau ces vases. Et ils les remplirent jusqu'au </a:t>
            </a:r>
            <a:r>
              <a:rPr lang="fr-CA" dirty="0" smtClean="0"/>
              <a:t>bord</a:t>
            </a:r>
            <a:r>
              <a:rPr lang="fr-CA" dirty="0"/>
              <a:t> </a:t>
            </a:r>
            <a:r>
              <a:rPr lang="fr-CA" dirty="0" smtClean="0"/>
              <a:t>et Jésus leur dit : puisez maintenant.</a:t>
            </a:r>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25</a:t>
            </a:fld>
            <a:endParaRPr lang="fr-CA" dirty="0"/>
          </a:p>
        </p:txBody>
      </p:sp>
    </p:spTree>
    <p:extLst>
      <p:ext uri="{BB962C8B-B14F-4D97-AF65-F5344CB8AC3E}">
        <p14:creationId xmlns:p14="http://schemas.microsoft.com/office/powerpoint/2010/main" val="32755374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762913" y="912145"/>
            <a:ext cx="10666171" cy="709737"/>
          </a:xfrm>
        </p:spPr>
        <p:txBody>
          <a:bodyPr/>
          <a:lstStyle/>
          <a:p>
            <a:r>
              <a:rPr lang="fr-CA" dirty="0" smtClean="0"/>
              <a:t>UNE RÉALITÉ SANS LIMITES</a:t>
            </a:r>
            <a:endParaRPr lang="fr-CA" dirty="0"/>
          </a:p>
        </p:txBody>
      </p:sp>
      <p:sp>
        <p:nvSpPr>
          <p:cNvPr id="3" name="Sous-titre 2"/>
          <p:cNvSpPr>
            <a:spLocks noGrp="1"/>
          </p:cNvSpPr>
          <p:nvPr>
            <p:ph type="subTitle" idx="1"/>
            <p:custDataLst>
              <p:tags r:id="rId2"/>
            </p:custDataLst>
          </p:nvPr>
        </p:nvSpPr>
        <p:spPr>
          <a:xfrm>
            <a:off x="762913" y="2058817"/>
            <a:ext cx="10666171" cy="3655248"/>
          </a:xfrm>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2.9-11</a:t>
            </a:r>
          </a:p>
          <a:p>
            <a:r>
              <a:rPr lang="fr-CA" dirty="0" smtClean="0"/>
              <a:t>Quand </a:t>
            </a:r>
            <a:r>
              <a:rPr lang="fr-CA" dirty="0"/>
              <a:t>l'ordonnateur du repas eut goûté l'eau changée en vin</a:t>
            </a:r>
            <a:r>
              <a:rPr lang="fr-CA" dirty="0" smtClean="0"/>
              <a:t>, -</a:t>
            </a:r>
            <a:r>
              <a:rPr lang="fr-CA" dirty="0"/>
              <a:t>ne sachant d'où venait ce vin, tandis que les serviteurs, qui avaient puisé l'eau, le savaient bien, -il appela l'époux</a:t>
            </a:r>
            <a:r>
              <a:rPr lang="fr-CA" dirty="0" smtClean="0"/>
              <a:t>, et </a:t>
            </a:r>
            <a:r>
              <a:rPr lang="fr-CA" dirty="0"/>
              <a:t>lui dit : Tout homme sert d'abord le bon vin, puis le moins bon après qu'on s'est enivré ; toi, tu as gardé le bon vin jusqu'à présent</a:t>
            </a:r>
            <a:r>
              <a:rPr lang="fr-CA" dirty="0" smtClean="0"/>
              <a:t>. </a:t>
            </a:r>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26</a:t>
            </a:fld>
            <a:endParaRPr lang="fr-CA" dirty="0"/>
          </a:p>
        </p:txBody>
      </p:sp>
    </p:spTree>
    <p:extLst>
      <p:ext uri="{BB962C8B-B14F-4D97-AF65-F5344CB8AC3E}">
        <p14:creationId xmlns:p14="http://schemas.microsoft.com/office/powerpoint/2010/main" val="35666624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762913" y="862986"/>
            <a:ext cx="10666171" cy="768730"/>
          </a:xfrm>
        </p:spPr>
        <p:txBody>
          <a:bodyPr/>
          <a:lstStyle/>
          <a:p>
            <a:r>
              <a:rPr lang="fr-CA" dirty="0" smtClean="0"/>
              <a:t>UNE RÉALITÉ SANS LIMITES</a:t>
            </a:r>
            <a:endParaRPr lang="fr-CA" dirty="0"/>
          </a:p>
        </p:txBody>
      </p:sp>
      <p:sp>
        <p:nvSpPr>
          <p:cNvPr id="3" name="Sous-titre 2"/>
          <p:cNvSpPr>
            <a:spLocks noGrp="1"/>
          </p:cNvSpPr>
          <p:nvPr>
            <p:ph type="subTitle" idx="1"/>
            <p:custDataLst>
              <p:tags r:id="rId2"/>
            </p:custDataLst>
          </p:nvPr>
        </p:nvSpPr>
        <p:spPr>
          <a:xfrm>
            <a:off x="762913" y="2469835"/>
            <a:ext cx="10666171" cy="3655248"/>
          </a:xfrm>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2.9-11</a:t>
            </a:r>
          </a:p>
          <a:p>
            <a:r>
              <a:rPr lang="fr-CA" dirty="0" smtClean="0"/>
              <a:t>Tel </a:t>
            </a:r>
            <a:r>
              <a:rPr lang="fr-CA" dirty="0"/>
              <a:t>fut, à Cana en Galilée, le premier des miracles que fit Jésus. Il manifesta sa gloire, et ses disciples crurent en lui.</a:t>
            </a:r>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27</a:t>
            </a:fld>
            <a:endParaRPr lang="fr-CA" dirty="0"/>
          </a:p>
        </p:txBody>
      </p:sp>
    </p:spTree>
    <p:extLst>
      <p:ext uri="{BB962C8B-B14F-4D97-AF65-F5344CB8AC3E}">
        <p14:creationId xmlns:p14="http://schemas.microsoft.com/office/powerpoint/2010/main" val="993436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762913" y="881206"/>
            <a:ext cx="10666171" cy="743797"/>
          </a:xfrm>
        </p:spPr>
        <p:txBody>
          <a:bodyPr/>
          <a:lstStyle/>
          <a:p>
            <a:r>
              <a:rPr lang="fr-CA" dirty="0" smtClean="0"/>
              <a:t>UNE RÉALITÉ SANS LIMITES</a:t>
            </a:r>
            <a:endParaRPr lang="fr-CA" dirty="0"/>
          </a:p>
        </p:txBody>
      </p:sp>
      <p:sp>
        <p:nvSpPr>
          <p:cNvPr id="3" name="Sous-titre 2"/>
          <p:cNvSpPr>
            <a:spLocks noGrp="1"/>
          </p:cNvSpPr>
          <p:nvPr>
            <p:ph type="subTitle" idx="1"/>
            <p:custDataLst>
              <p:tags r:id="rId2"/>
            </p:custDataLst>
          </p:nvPr>
        </p:nvSpPr>
        <p:spPr>
          <a:xfrm>
            <a:off x="762913" y="1988506"/>
            <a:ext cx="10666171" cy="3503893"/>
          </a:xfrm>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a:t>
            </a:r>
            <a:r>
              <a:rPr lang="fr-CA" dirty="0" smtClean="0">
                <a:latin typeface="Lato Light" panose="020F0502020204030203" pitchFamily="34" charset="0"/>
                <a:ea typeface="Lato Light" panose="020F0502020204030203" pitchFamily="34" charset="0"/>
                <a:cs typeface="Lato Light" panose="020F0502020204030203" pitchFamily="34" charset="0"/>
              </a:rPr>
              <a:t>2.9-11</a:t>
            </a:r>
            <a:endParaRPr lang="fr-CA" dirty="0" smtClean="0">
              <a:latin typeface="Lato Light" panose="020F0502020204030203" pitchFamily="34" charset="0"/>
              <a:ea typeface="Lato Light" panose="020F0502020204030203" pitchFamily="34" charset="0"/>
              <a:cs typeface="Lato Light" panose="020F0502020204030203" pitchFamily="34" charset="0"/>
            </a:endParaRPr>
          </a:p>
          <a:p>
            <a:pPr marL="457200" indent="-457200">
              <a:buFont typeface="Arial" panose="020B0604020202020204" pitchFamily="34" charset="0"/>
              <a:buChar char="•"/>
            </a:pPr>
            <a:r>
              <a:rPr lang="fr-CA" dirty="0" smtClean="0"/>
              <a:t>La réalité est exponentielle</a:t>
            </a:r>
            <a:endParaRPr lang="fr-CA" dirty="0" smtClean="0">
              <a:latin typeface="Lato Light" panose="020F0502020204030203" pitchFamily="34" charset="0"/>
              <a:ea typeface="Lato Light" panose="020F0502020204030203" pitchFamily="34" charset="0"/>
              <a:cs typeface="Lato Light" panose="020F0502020204030203" pitchFamily="34" charset="0"/>
            </a:endParaRPr>
          </a:p>
          <a:p>
            <a:pPr marL="457200" indent="-457200">
              <a:buFont typeface="Arial" panose="020B0604020202020204" pitchFamily="34" charset="0"/>
              <a:buChar char="•"/>
            </a:pPr>
            <a:r>
              <a:rPr lang="fr-CA" dirty="0" smtClean="0"/>
              <a:t>La réalité nous élève et nous ennoblit</a:t>
            </a:r>
          </a:p>
          <a:p>
            <a:pPr marL="457200" indent="-457200">
              <a:buFont typeface="Arial" panose="020B0604020202020204" pitchFamily="34" charset="0"/>
              <a:buChar char="•"/>
            </a:pPr>
            <a:r>
              <a:rPr lang="fr-CA" dirty="0" smtClean="0"/>
              <a:t>La réalité nous permet d’expérimenter Dieu</a:t>
            </a:r>
          </a:p>
          <a:p>
            <a:pPr marL="457200" indent="-457200">
              <a:buFont typeface="Arial" panose="020B0604020202020204" pitchFamily="34" charset="0"/>
              <a:buChar char="•"/>
            </a:pPr>
            <a:r>
              <a:rPr lang="fr-CA" dirty="0" smtClean="0"/>
              <a:t>La réalité est l’engagement d’amour extravagant d’un époux passionné</a:t>
            </a:r>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28</a:t>
            </a:fld>
            <a:endParaRPr lang="fr-CA" dirty="0"/>
          </a:p>
        </p:txBody>
      </p:sp>
    </p:spTree>
    <p:extLst>
      <p:ext uri="{BB962C8B-B14F-4D97-AF65-F5344CB8AC3E}">
        <p14:creationId xmlns:p14="http://schemas.microsoft.com/office/powerpoint/2010/main" val="310278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29</a:t>
            </a:fld>
            <a:endParaRPr lang="fr-CA" dirty="0"/>
          </a:p>
        </p:txBody>
      </p:sp>
      <p:pic>
        <p:nvPicPr>
          <p:cNvPr id="3" name="Image 2"/>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2136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2.1-11</a:t>
            </a:r>
          </a:p>
          <a:p>
            <a:r>
              <a:rPr lang="fr-CA" dirty="0" smtClean="0"/>
              <a:t>Or</a:t>
            </a:r>
            <a:r>
              <a:rPr lang="fr-CA" dirty="0"/>
              <a:t>, il y avait là six vases de pierre, destinés aux purifications des Juifs, et contenant chacun deux ou trois </a:t>
            </a:r>
            <a:r>
              <a:rPr lang="fr-CA" dirty="0" smtClean="0"/>
              <a:t>mesures. </a:t>
            </a:r>
            <a:r>
              <a:rPr lang="fr-CA" dirty="0"/>
              <a:t>Jésus leur dit : </a:t>
            </a:r>
            <a:r>
              <a:rPr lang="fr-CA" dirty="0" smtClean="0"/>
              <a:t>remplissez </a:t>
            </a:r>
            <a:r>
              <a:rPr lang="fr-CA" dirty="0"/>
              <a:t>d'eau ces vases. Et ils les remplirent jusqu'au </a:t>
            </a:r>
            <a:r>
              <a:rPr lang="fr-CA" dirty="0" smtClean="0"/>
              <a:t>bord. </a:t>
            </a:r>
            <a:r>
              <a:rPr lang="fr-CA" dirty="0"/>
              <a:t>Puisez maintenant, leur dit-il, et portez-en à l'ordonnateur du repas. Et ils en portèrent</a:t>
            </a:r>
            <a:r>
              <a:rPr lang="fr-CA" dirty="0" smtClean="0"/>
              <a:t>. Quand </a:t>
            </a:r>
            <a:r>
              <a:rPr lang="fr-CA" dirty="0"/>
              <a:t>l'ordonnateur du repas eut goûté l'eau changée en vin</a:t>
            </a:r>
            <a:r>
              <a:rPr lang="fr-CA" dirty="0" smtClean="0"/>
              <a:t>, ne </a:t>
            </a:r>
            <a:r>
              <a:rPr lang="fr-CA" dirty="0"/>
              <a:t>sachant d'où venait ce vin, tandis que </a:t>
            </a:r>
            <a:r>
              <a:rPr lang="fr-CA" dirty="0" smtClean="0"/>
              <a:t>les serviteurs</a:t>
            </a:r>
            <a:endParaRPr lang="fr-CA" dirty="0"/>
          </a:p>
        </p:txBody>
      </p:sp>
      <p:sp>
        <p:nvSpPr>
          <p:cNvPr id="3" name="Titre 2"/>
          <p:cNvSpPr>
            <a:spLocks noGrp="1"/>
          </p:cNvSpPr>
          <p:nvPr>
            <p:ph type="ctrTitle"/>
            <p:custDataLst>
              <p:tags r:id="rId2"/>
            </p:custDataLst>
          </p:nvPr>
        </p:nvSpPr>
        <p:spPr/>
        <p:txBody>
          <a:bodyPr/>
          <a:lstStyle/>
          <a:p>
            <a:r>
              <a:rPr lang="fr-CA" b="0" dirty="0" smtClean="0"/>
              <a:t>LA SOURCE DE TOUS LES MIRACLES</a:t>
            </a:r>
            <a:endParaRPr lang="fr-CA" b="0"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3</a:t>
            </a:fld>
            <a:endParaRPr lang="fr-CA" dirty="0"/>
          </a:p>
        </p:txBody>
      </p:sp>
    </p:spTree>
    <p:extLst>
      <p:ext uri="{BB962C8B-B14F-4D97-AF65-F5344CB8AC3E}">
        <p14:creationId xmlns:p14="http://schemas.microsoft.com/office/powerpoint/2010/main" val="2761095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custDataLst>
              <p:tags r:id="rId1"/>
            </p:custDataLst>
          </p:nvPr>
        </p:nvSpPr>
        <p:spPr/>
        <p:txBody>
          <a:bodyPr/>
          <a:lstStyle/>
          <a:p>
            <a:fld id="{4E810A9B-CF46-B448-87C2-F13F447071F8}" type="slidenum">
              <a:rPr lang="fr-CA" smtClean="0"/>
              <a:pPr/>
              <a:t>30</a:t>
            </a:fld>
            <a:endParaRPr lang="fr-CA" dirty="0"/>
          </a:p>
        </p:txBody>
      </p:sp>
      <p:pic>
        <p:nvPicPr>
          <p:cNvPr id="1026" name="Picture 2" descr="http://assets.nydailynews.com/polopoly_fs/1.1513272.1447257121!/img/httpImage/image.jpg_gen/derivatives/gallery_1200/malcolm-forbes.jpg"/>
          <p:cNvPicPr>
            <a:picLocks noChangeAspect="1" noChangeArrowheads="1"/>
          </p:cNvPicPr>
          <p:nvPr>
            <p:custDataLst>
              <p:tags r:id="rId2"/>
            </p:custDataLst>
          </p:nvPr>
        </p:nvPicPr>
        <p:blipFill rotWithShape="1">
          <a:blip r:embed="rId7">
            <a:extLst>
              <a:ext uri="{28A0092B-C50C-407E-A947-70E740481C1C}">
                <a14:useLocalDpi xmlns:a14="http://schemas.microsoft.com/office/drawing/2010/main" val="0"/>
              </a:ext>
            </a:extLst>
          </a:blip>
          <a:srcRect l="6257" r="15647"/>
          <a:stretch/>
        </p:blipFill>
        <p:spPr bwMode="auto">
          <a:xfrm>
            <a:off x="511276" y="480502"/>
            <a:ext cx="5348749" cy="5410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ustystaub.com/wp-content/uploads/2010/05/RustyMets1-300x298.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182749" y="498223"/>
            <a:ext cx="5419315" cy="538318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custDataLst>
              <p:tags r:id="rId4"/>
            </p:custDataLst>
          </p:nvPr>
        </p:nvSpPr>
        <p:spPr>
          <a:xfrm>
            <a:off x="447366" y="5910905"/>
            <a:ext cx="3025187" cy="584775"/>
          </a:xfrm>
          <a:prstGeom prst="rect">
            <a:avLst/>
          </a:prstGeom>
          <a:noFill/>
        </p:spPr>
        <p:txBody>
          <a:bodyPr wrap="none" rtlCol="0">
            <a:spAutoFit/>
          </a:bodyPr>
          <a:lstStyle/>
          <a:p>
            <a:r>
              <a:rPr lang="fr-CA" sz="32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Malcolm Forbes</a:t>
            </a:r>
            <a:endParaRPr lang="fr-CA" sz="3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ZoneTexte 5"/>
          <p:cNvSpPr txBox="1"/>
          <p:nvPr>
            <p:custDataLst>
              <p:tags r:id="rId5"/>
            </p:custDataLst>
          </p:nvPr>
        </p:nvSpPr>
        <p:spPr>
          <a:xfrm>
            <a:off x="6123753" y="5891241"/>
            <a:ext cx="2303836" cy="584775"/>
          </a:xfrm>
          <a:prstGeom prst="rect">
            <a:avLst/>
          </a:prstGeom>
          <a:noFill/>
        </p:spPr>
        <p:txBody>
          <a:bodyPr wrap="none" rtlCol="0">
            <a:spAutoFit/>
          </a:bodyPr>
          <a:lstStyle/>
          <a:p>
            <a:r>
              <a:rPr lang="fr-CA" sz="3200" dirty="0" err="1"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Rusty</a:t>
            </a:r>
            <a:r>
              <a:rPr lang="fr-CA" sz="3200" dirty="0" smtClean="0">
                <a:solidFill>
                  <a:schemeClr val="bg1"/>
                </a:solidFill>
                <a:latin typeface="Lato Light" panose="020F0502020204030203" pitchFamily="34" charset="0"/>
                <a:ea typeface="Lato Light" panose="020F0502020204030203" pitchFamily="34" charset="0"/>
                <a:cs typeface="Lato Light" panose="020F0502020204030203" pitchFamily="34" charset="0"/>
              </a:rPr>
              <a:t> Staub</a:t>
            </a:r>
            <a:endParaRPr lang="fr-CA" sz="3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305380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2.1-11</a:t>
            </a:r>
          </a:p>
          <a:p>
            <a:r>
              <a:rPr lang="fr-CA" dirty="0" smtClean="0"/>
              <a:t>qui </a:t>
            </a:r>
            <a:r>
              <a:rPr lang="fr-CA" dirty="0"/>
              <a:t>avaient puisé l'eau, le savaient bien, -il appela l'époux</a:t>
            </a:r>
            <a:r>
              <a:rPr lang="fr-CA" dirty="0" smtClean="0"/>
              <a:t>, et </a:t>
            </a:r>
            <a:r>
              <a:rPr lang="fr-CA" dirty="0"/>
              <a:t>lui dit : </a:t>
            </a:r>
            <a:r>
              <a:rPr lang="fr-CA" dirty="0" smtClean="0"/>
              <a:t>tout </a:t>
            </a:r>
            <a:r>
              <a:rPr lang="fr-CA" dirty="0"/>
              <a:t>homme sert d'abord le bon vin, puis le moins bon après qu'on s'est enivré ; toi, tu as gardé le bon vin jusqu'à </a:t>
            </a:r>
            <a:r>
              <a:rPr lang="fr-CA" dirty="0" smtClean="0"/>
              <a:t>présent. </a:t>
            </a:r>
            <a:r>
              <a:rPr lang="fr-CA" dirty="0"/>
              <a:t>Tel fut, à Cana en Galilée, le premier des miracles que fit Jésus. Il manifesta sa gloire, et ses disciples crurent en lui.</a:t>
            </a:r>
          </a:p>
        </p:txBody>
      </p:sp>
      <p:sp>
        <p:nvSpPr>
          <p:cNvPr id="3" name="Titre 2"/>
          <p:cNvSpPr>
            <a:spLocks noGrp="1"/>
          </p:cNvSpPr>
          <p:nvPr>
            <p:ph type="ctrTitle"/>
            <p:custDataLst>
              <p:tags r:id="rId2"/>
            </p:custDataLst>
          </p:nvPr>
        </p:nvSpPr>
        <p:spPr/>
        <p:txBody>
          <a:bodyPr/>
          <a:lstStyle/>
          <a:p>
            <a:r>
              <a:rPr lang="fr-CA" b="0" dirty="0" smtClean="0"/>
              <a:t>LA SOURCE DE TOUS LES MIRACLES</a:t>
            </a:r>
            <a:endParaRPr lang="fr-CA" b="0"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4</a:t>
            </a:fld>
            <a:endParaRPr lang="fr-CA" dirty="0"/>
          </a:p>
        </p:txBody>
      </p:sp>
    </p:spTree>
    <p:extLst>
      <p:ext uri="{BB962C8B-B14F-4D97-AF65-F5344CB8AC3E}">
        <p14:creationId xmlns:p14="http://schemas.microsoft.com/office/powerpoint/2010/main" val="926112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smtClean="0"/>
              <a:t>LA SOURCE DE TOUS LES MIRACLES</a:t>
            </a:r>
            <a:br>
              <a:rPr lang="fr-CA" dirty="0" smtClean="0"/>
            </a:br>
            <a:r>
              <a:rPr lang="fr-CA" dirty="0" smtClean="0"/>
              <a:t>NOTRE PROCHAIN MESSAGE</a:t>
            </a:r>
            <a:endParaRPr lang="fr-CA" dirty="0"/>
          </a:p>
        </p:txBody>
      </p:sp>
      <p:sp>
        <p:nvSpPr>
          <p:cNvPr id="3" name="Sous-titre 2"/>
          <p:cNvSpPr>
            <a:spLocks noGrp="1"/>
          </p:cNvSpPr>
          <p:nvPr>
            <p:ph type="subTitle" idx="1"/>
            <p:custDataLst>
              <p:tags r:id="rId2"/>
            </p:custDataLst>
          </p:nvPr>
        </p:nvSpPr>
        <p:spPr>
          <a:xfrm>
            <a:off x="762913" y="1988506"/>
            <a:ext cx="10666171" cy="3503893"/>
          </a:xfrm>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a:t>
            </a:r>
          </a:p>
          <a:p>
            <a:r>
              <a:rPr lang="fr-CA" dirty="0" smtClean="0"/>
              <a:t>LE PREMIER MIRACLE</a:t>
            </a:r>
          </a:p>
          <a:p>
            <a:pPr marL="457200" indent="-457200">
              <a:buFont typeface="Arial" panose="020B0604020202020204" pitchFamily="34" charset="0"/>
              <a:buChar char="•"/>
            </a:pPr>
            <a:r>
              <a:rPr lang="fr-CA" b="1" u="sng" dirty="0" smtClean="0"/>
              <a:t>Réfute</a:t>
            </a:r>
            <a:r>
              <a:rPr lang="fr-CA" dirty="0" smtClean="0"/>
              <a:t> </a:t>
            </a:r>
            <a:r>
              <a:rPr lang="fr-CA" dirty="0"/>
              <a:t>une erreur commune dans notre disposition face à Marie, la mère de Jésus </a:t>
            </a:r>
            <a:r>
              <a:rPr lang="fr-CA" dirty="0">
                <a:latin typeface="Lato Light" panose="020F0502020204030203" pitchFamily="34" charset="0"/>
                <a:ea typeface="Lato Light" panose="020F0502020204030203" pitchFamily="34" charset="0"/>
                <a:cs typeface="Lato Light" panose="020F0502020204030203" pitchFamily="34" charset="0"/>
              </a:rPr>
              <a:t>(v4</a:t>
            </a:r>
            <a:r>
              <a:rPr lang="fr-CA" dirty="0" smtClean="0">
                <a:latin typeface="Lato Light" panose="020F0502020204030203" pitchFamily="34" charset="0"/>
                <a:ea typeface="Lato Light" panose="020F0502020204030203" pitchFamily="34" charset="0"/>
                <a:cs typeface="Lato Light" panose="020F0502020204030203" pitchFamily="34" charset="0"/>
              </a:rPr>
              <a:t>)</a:t>
            </a:r>
          </a:p>
          <a:p>
            <a:pPr marL="457200" indent="-457200">
              <a:buFont typeface="Arial" panose="020B0604020202020204" pitchFamily="34" charset="0"/>
              <a:buChar char="•"/>
            </a:pPr>
            <a:r>
              <a:rPr lang="fr-CA" dirty="0"/>
              <a:t>Nous </a:t>
            </a:r>
            <a:r>
              <a:rPr lang="fr-CA" b="1" u="sng" dirty="0"/>
              <a:t>révèle</a:t>
            </a:r>
            <a:r>
              <a:rPr lang="fr-CA" dirty="0"/>
              <a:t> comment le miraculeux prend place encore aujourd’hui</a:t>
            </a:r>
            <a:r>
              <a:rPr lang="fr-CA" dirty="0" smtClean="0"/>
              <a:t>.</a:t>
            </a:r>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5</a:t>
            </a:fld>
            <a:endParaRPr lang="fr-CA" dirty="0"/>
          </a:p>
        </p:txBody>
      </p:sp>
    </p:spTree>
    <p:extLst>
      <p:ext uri="{BB962C8B-B14F-4D97-AF65-F5344CB8AC3E}">
        <p14:creationId xmlns:p14="http://schemas.microsoft.com/office/powerpoint/2010/main" val="20193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smtClean="0"/>
              <a:t>LA SOURCE DE TOUS LES MIRACLES</a:t>
            </a:r>
            <a:br>
              <a:rPr lang="fr-CA" dirty="0" smtClean="0"/>
            </a:br>
            <a:r>
              <a:rPr lang="fr-CA" dirty="0" smtClean="0"/>
              <a:t>NOTRE PROCHAIN MESSAGE</a:t>
            </a:r>
            <a:endParaRPr lang="fr-CA" dirty="0"/>
          </a:p>
        </p:txBody>
      </p:sp>
      <p:sp>
        <p:nvSpPr>
          <p:cNvPr id="3" name="Sous-titre 2"/>
          <p:cNvSpPr>
            <a:spLocks noGrp="1"/>
          </p:cNvSpPr>
          <p:nvPr>
            <p:ph type="subTitle" idx="1"/>
            <p:custDataLst>
              <p:tags r:id="rId2"/>
            </p:custDataLst>
          </p:nvPr>
        </p:nvSpPr>
        <p:spPr>
          <a:xfrm>
            <a:off x="762913" y="1988506"/>
            <a:ext cx="10666171" cy="3503893"/>
          </a:xfrm>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a:t>
            </a:r>
          </a:p>
          <a:p>
            <a:r>
              <a:rPr lang="fr-CA" dirty="0" smtClean="0"/>
              <a:t>LE PREMIER MIRACLE</a:t>
            </a:r>
          </a:p>
          <a:p>
            <a:pPr marL="457200" indent="-457200">
              <a:buFont typeface="Arial" panose="020B0604020202020204" pitchFamily="34" charset="0"/>
              <a:buChar char="•"/>
            </a:pPr>
            <a:r>
              <a:rPr lang="fr-CA" dirty="0" smtClean="0"/>
              <a:t>Nous </a:t>
            </a:r>
            <a:r>
              <a:rPr lang="fr-CA" dirty="0"/>
              <a:t>permet de </a:t>
            </a:r>
            <a:r>
              <a:rPr lang="fr-CA" b="1" u="sng" dirty="0"/>
              <a:t>reconnaître</a:t>
            </a:r>
            <a:r>
              <a:rPr lang="fr-CA" dirty="0"/>
              <a:t> le vrai du faux et de </a:t>
            </a:r>
            <a:r>
              <a:rPr lang="fr-CA" b="1" u="sng" dirty="0"/>
              <a:t>renverser</a:t>
            </a:r>
            <a:r>
              <a:rPr lang="fr-CA" dirty="0"/>
              <a:t> les tables des abuseurs religieux </a:t>
            </a:r>
            <a:r>
              <a:rPr lang="fr-CA" dirty="0" smtClean="0"/>
              <a:t>                  </a:t>
            </a:r>
            <a:r>
              <a:rPr lang="fr-CA" dirty="0" smtClean="0">
                <a:latin typeface="Lato Light" panose="020F0502020204030203" pitchFamily="34" charset="0"/>
                <a:ea typeface="Lato Light" panose="020F0502020204030203" pitchFamily="34" charset="0"/>
                <a:cs typeface="Lato Light" panose="020F0502020204030203" pitchFamily="34" charset="0"/>
              </a:rPr>
              <a:t>(v15-17)</a:t>
            </a:r>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6</a:t>
            </a:fld>
            <a:endParaRPr lang="fr-CA" dirty="0"/>
          </a:p>
        </p:txBody>
      </p:sp>
    </p:spTree>
    <p:extLst>
      <p:ext uri="{BB962C8B-B14F-4D97-AF65-F5344CB8AC3E}">
        <p14:creationId xmlns:p14="http://schemas.microsoft.com/office/powerpoint/2010/main" val="25477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—JEAN 2.15-17</a:t>
            </a:r>
          </a:p>
          <a:p>
            <a:r>
              <a:rPr lang="fr-CA" dirty="0" smtClean="0"/>
              <a:t>Ayant </a:t>
            </a:r>
            <a:r>
              <a:rPr lang="fr-CA" dirty="0"/>
              <a:t>fait un fouet avec des cordes, il les chassa tous du temple, ainsi que les brebis et les </a:t>
            </a:r>
            <a:r>
              <a:rPr lang="fr-CA" dirty="0" smtClean="0"/>
              <a:t>bœufs </a:t>
            </a:r>
            <a:r>
              <a:rPr lang="fr-CA" dirty="0"/>
              <a:t>; il dispersa la monnaie des changeurs, et renversa les tables </a:t>
            </a:r>
            <a:r>
              <a:rPr lang="fr-CA" dirty="0" smtClean="0"/>
              <a:t>; et </a:t>
            </a:r>
            <a:r>
              <a:rPr lang="fr-CA" dirty="0"/>
              <a:t>il dit aux vendeurs de pigeons : </a:t>
            </a:r>
            <a:r>
              <a:rPr lang="fr-CA" dirty="0" err="1"/>
              <a:t>Otez</a:t>
            </a:r>
            <a:r>
              <a:rPr lang="fr-CA" dirty="0"/>
              <a:t> cela d'ici, ne faites pas de la maison de mon Père une maison de trafic</a:t>
            </a:r>
            <a:r>
              <a:rPr lang="fr-CA" dirty="0" smtClean="0"/>
              <a:t>. Ses </a:t>
            </a:r>
            <a:r>
              <a:rPr lang="fr-CA" dirty="0"/>
              <a:t>disciples se souvinrent qu'il est écrit : Le zèle de ta maison me dévore.</a:t>
            </a:r>
          </a:p>
        </p:txBody>
      </p:sp>
      <p:sp>
        <p:nvSpPr>
          <p:cNvPr id="3" name="Titre 2"/>
          <p:cNvSpPr>
            <a:spLocks noGrp="1"/>
          </p:cNvSpPr>
          <p:nvPr>
            <p:ph type="ctrTitle"/>
            <p:custDataLst>
              <p:tags r:id="rId2"/>
            </p:custDataLst>
          </p:nvPr>
        </p:nvSpPr>
        <p:spPr/>
        <p:txBody>
          <a:bodyPr/>
          <a:lstStyle/>
          <a:p>
            <a:r>
              <a:rPr lang="fr-CA" b="0" dirty="0" smtClean="0"/>
              <a:t>RENVERSER LES TABLES</a:t>
            </a:r>
            <a:endParaRPr lang="fr-CA" b="0"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7</a:t>
            </a:fld>
            <a:endParaRPr lang="fr-CA" dirty="0"/>
          </a:p>
        </p:txBody>
      </p:sp>
    </p:spTree>
    <p:extLst>
      <p:ext uri="{BB962C8B-B14F-4D97-AF65-F5344CB8AC3E}">
        <p14:creationId xmlns:p14="http://schemas.microsoft.com/office/powerpoint/2010/main" val="4020478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smtClean="0"/>
              <a:t>CE MIRACLE NOUS </a:t>
            </a:r>
            <a:r>
              <a:rPr lang="fr-CA" b="1" u="sng" dirty="0"/>
              <a:t>RAMÈNE</a:t>
            </a:r>
            <a:r>
              <a:rPr lang="fr-CA" dirty="0"/>
              <a:t> À L’INTENTION DIVINE DE NOUS </a:t>
            </a:r>
            <a:r>
              <a:rPr lang="fr-CA" b="1" u="sng" dirty="0"/>
              <a:t>REJOINDRE</a:t>
            </a:r>
            <a:r>
              <a:rPr lang="fr-CA" dirty="0"/>
              <a:t> DANS NOS </a:t>
            </a:r>
            <a:r>
              <a:rPr lang="fr-CA" dirty="0" smtClean="0"/>
              <a:t>MANQUEMENTS </a:t>
            </a:r>
            <a:r>
              <a:rPr lang="fr-CA" dirty="0"/>
              <a:t>LES PLUS FONDAMENTAUX AU QUOTIDIEN</a:t>
            </a:r>
          </a:p>
        </p:txBody>
      </p:sp>
      <p:sp>
        <p:nvSpPr>
          <p:cNvPr id="3" name="Sous-titre 2"/>
          <p:cNvSpPr>
            <a:spLocks noGrp="1"/>
          </p:cNvSpPr>
          <p:nvPr>
            <p:ph type="subTitle" idx="1"/>
            <p:custDataLst>
              <p:tags r:id="rId2"/>
            </p:custDataLst>
          </p:nvPr>
        </p:nvSpPr>
        <p:spPr/>
        <p:txBody>
          <a:bodyPr/>
          <a:lstStyle/>
          <a:p>
            <a:r>
              <a:rPr lang="fr-CA" dirty="0">
                <a:latin typeface="Lato Light" panose="020F0502020204030203" pitchFamily="34" charset="0"/>
                <a:ea typeface="Lato Light" panose="020F0502020204030203" pitchFamily="34" charset="0"/>
                <a:cs typeface="Lato Light" panose="020F0502020204030203" pitchFamily="34" charset="0"/>
              </a:rPr>
              <a:t>—JEAN 2</a:t>
            </a:r>
          </a:p>
          <a:p>
            <a:r>
              <a:rPr lang="fr-CA" dirty="0">
                <a:latin typeface="Lato Light" panose="020F0502020204030203" pitchFamily="34" charset="0"/>
                <a:ea typeface="Lato Light" panose="020F0502020204030203" pitchFamily="34" charset="0"/>
                <a:cs typeface="Lato Light" panose="020F0502020204030203" pitchFamily="34" charset="0"/>
              </a:rPr>
              <a:t>V1</a:t>
            </a:r>
            <a:r>
              <a:rPr lang="fr-CA" dirty="0"/>
              <a:t> – Trois jours après….</a:t>
            </a:r>
          </a:p>
          <a:p>
            <a:r>
              <a:rPr lang="fr-CA" dirty="0">
                <a:latin typeface="Lato Light" panose="020F0502020204030203" pitchFamily="34" charset="0"/>
                <a:ea typeface="Lato Light" panose="020F0502020204030203" pitchFamily="34" charset="0"/>
                <a:cs typeface="Lato Light" panose="020F0502020204030203" pitchFamily="34" charset="0"/>
              </a:rPr>
              <a:t>V3</a:t>
            </a:r>
            <a:r>
              <a:rPr lang="fr-CA" dirty="0"/>
              <a:t> – Le vin ayant manqué, Marie, la mère de Jésus lui </a:t>
            </a:r>
            <a:r>
              <a:rPr lang="fr-CA" dirty="0" smtClean="0"/>
              <a:t>dit :  </a:t>
            </a:r>
            <a:endParaRPr lang="fr-CA" dirty="0"/>
          </a:p>
          <a:p>
            <a:r>
              <a:rPr lang="fr-CA" dirty="0"/>
              <a:t>         </a:t>
            </a:r>
            <a:r>
              <a:rPr lang="fr-CA" i="1" dirty="0"/>
              <a:t>Ils n’ont plus de vin</a:t>
            </a:r>
          </a:p>
          <a:p>
            <a:endParaRPr lang="fr-CA"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8</a:t>
            </a:fld>
            <a:endParaRPr lang="fr-CA" dirty="0"/>
          </a:p>
        </p:txBody>
      </p:sp>
    </p:spTree>
    <p:extLst>
      <p:ext uri="{BB962C8B-B14F-4D97-AF65-F5344CB8AC3E}">
        <p14:creationId xmlns:p14="http://schemas.microsoft.com/office/powerpoint/2010/main" val="4844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custDataLst>
              <p:tags r:id="rId1"/>
            </p:custDataLst>
          </p:nvPr>
        </p:nvSpPr>
        <p:spPr/>
        <p:txBody>
          <a:bodyPr/>
          <a:lstStyle/>
          <a:p>
            <a:r>
              <a:rPr lang="fr-CA" dirty="0" smtClean="0">
                <a:latin typeface="Lato Light" panose="020F0502020204030203" pitchFamily="34" charset="0"/>
                <a:ea typeface="Lato Light" panose="020F0502020204030203" pitchFamily="34" charset="0"/>
                <a:cs typeface="Lato Light" panose="020F0502020204030203" pitchFamily="34" charset="0"/>
              </a:rPr>
              <a:t>—ESAÏE 25.6-10</a:t>
            </a:r>
          </a:p>
          <a:p>
            <a:r>
              <a:rPr lang="fr-CA" dirty="0" smtClean="0"/>
              <a:t>Le Seigneur prépare à tous les peuples un festin de mets succulents et de vins de grande valeur. Il enlève le voile qui aveugle les peuples, il anéantit la mort pour toujours, il essuie les larmes de tous les visages, il fait disparaître de toute la terre la honte de son peuple..</a:t>
            </a:r>
            <a:endParaRPr lang="fr-CA" dirty="0"/>
          </a:p>
        </p:txBody>
      </p:sp>
      <p:sp>
        <p:nvSpPr>
          <p:cNvPr id="3" name="Titre 2"/>
          <p:cNvSpPr>
            <a:spLocks noGrp="1"/>
          </p:cNvSpPr>
          <p:nvPr>
            <p:ph type="ctrTitle"/>
            <p:custDataLst>
              <p:tags r:id="rId2"/>
            </p:custDataLst>
          </p:nvPr>
        </p:nvSpPr>
        <p:spPr/>
        <p:txBody>
          <a:bodyPr/>
          <a:lstStyle/>
          <a:p>
            <a:r>
              <a:rPr lang="fr-CA" b="0" dirty="0" smtClean="0"/>
              <a:t>L’INTENTION DIVINE</a:t>
            </a:r>
            <a:endParaRPr lang="fr-CA" b="0" dirty="0"/>
          </a:p>
        </p:txBody>
      </p:sp>
      <p:sp>
        <p:nvSpPr>
          <p:cNvPr id="4" name="Espace réservé du numéro de diapositive 3"/>
          <p:cNvSpPr>
            <a:spLocks noGrp="1"/>
          </p:cNvSpPr>
          <p:nvPr>
            <p:ph type="sldNum" sz="quarter" idx="4"/>
            <p:custDataLst>
              <p:tags r:id="rId3"/>
            </p:custDataLst>
          </p:nvPr>
        </p:nvSpPr>
        <p:spPr/>
        <p:txBody>
          <a:bodyPr/>
          <a:lstStyle/>
          <a:p>
            <a:fld id="{4E810A9B-CF46-B448-87C2-F13F447071F8}" type="slidenum">
              <a:rPr lang="fr-CA" smtClean="0"/>
              <a:pPr/>
              <a:t>9</a:t>
            </a:fld>
            <a:endParaRPr lang="fr-CA" dirty="0"/>
          </a:p>
        </p:txBody>
      </p:sp>
    </p:spTree>
    <p:extLst>
      <p:ext uri="{BB962C8B-B14F-4D97-AF65-F5344CB8AC3E}">
        <p14:creationId xmlns:p14="http://schemas.microsoft.com/office/powerpoint/2010/main" val="12973123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4"/>
</p:tagLst>
</file>

<file path=ppt/tags/tag78.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Rouge">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22044</TotalTime>
  <Words>996</Words>
  <Application>Microsoft Office PowerPoint</Application>
  <PresentationFormat>Grand écran</PresentationFormat>
  <Paragraphs>90</Paragraphs>
  <Slides>30</Slides>
  <Notes>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30</vt:i4>
      </vt:variant>
    </vt:vector>
  </HeadingPairs>
  <TitlesOfParts>
    <vt:vector size="37" baseType="lpstr">
      <vt:lpstr>Arial</vt:lpstr>
      <vt:lpstr>Calibri</vt:lpstr>
      <vt:lpstr>Calibri Light</vt:lpstr>
      <vt:lpstr>Lato</vt:lpstr>
      <vt:lpstr>Lato Light</vt:lpstr>
      <vt:lpstr>Lato Medium</vt:lpstr>
      <vt:lpstr>Thème Office</vt:lpstr>
      <vt:lpstr>Présentation PowerPoint</vt:lpstr>
      <vt:lpstr>LA SOURCE DE TOUS LES MIRACLES</vt:lpstr>
      <vt:lpstr>LA SOURCE DE TOUS LES MIRACLES</vt:lpstr>
      <vt:lpstr>LA SOURCE DE TOUS LES MIRACLES</vt:lpstr>
      <vt:lpstr>LA SOURCE DE TOUS LES MIRACLES NOTRE PROCHAIN MESSAGE</vt:lpstr>
      <vt:lpstr>LA SOURCE DE TOUS LES MIRACLES NOTRE PROCHAIN MESSAGE</vt:lpstr>
      <vt:lpstr>RENVERSER LES TABLES</vt:lpstr>
      <vt:lpstr>CE MIRACLE NOUS RAMÈNE À L’INTENTION DIVINE DE NOUS REJOINDRE DANS NOS MANQUEMENTS LES PLUS FONDAMENTAUX AU QUOTIDIEN</vt:lpstr>
      <vt:lpstr>L’INTENTION DIVINE</vt:lpstr>
      <vt:lpstr>L’INTENTION DIVINE</vt:lpstr>
      <vt:lpstr>Présentation PowerPoint</vt:lpstr>
      <vt:lpstr>Présentation PowerPoint</vt:lpstr>
      <vt:lpstr>Présentation PowerPoint</vt:lpstr>
      <vt:lpstr>Présentation PowerPoint</vt:lpstr>
      <vt:lpstr>Présentation PowerPoint</vt:lpstr>
      <vt:lpstr>Présentation PowerPoint</vt:lpstr>
      <vt:lpstr>CE MIRACLE NOUS RASSURE QUAND SON ÉCHÉANCIER EST DIFFÉRENT DU NÔTRE</vt:lpstr>
      <vt:lpstr>LE MIRACLE QUI NOUS RASSURE</vt:lpstr>
      <vt:lpstr>LE MIRACLE QUI NOUS RASSURE</vt:lpstr>
      <vt:lpstr>Présentation PowerPoint</vt:lpstr>
      <vt:lpstr>Présentation PowerPoint</vt:lpstr>
      <vt:lpstr>Présentation PowerPoint</vt:lpstr>
      <vt:lpstr>Présentation PowerPoint</vt:lpstr>
      <vt:lpstr>Présentation PowerPoint</vt:lpstr>
      <vt:lpstr>CE MIRACLE REMPLIT LE VIDE DE NOS VASES DÉCEVANTS AVEC UNE NOUVELLE RÉALITÉ SANS LIMITES</vt:lpstr>
      <vt:lpstr>UNE RÉALITÉ SANS LIMITES</vt:lpstr>
      <vt:lpstr>UNE RÉALITÉ SANS LIMITES</vt:lpstr>
      <vt:lpstr>UNE RÉALITÉ SANS LIMITES</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baguila@nouvellevie.com</dc:creator>
  <cp:lastModifiedBy>schoude</cp:lastModifiedBy>
  <cp:revision>730</cp:revision>
  <cp:lastPrinted>2017-10-08T12:01:16Z</cp:lastPrinted>
  <dcterms:created xsi:type="dcterms:W3CDTF">2016-03-23T12:44:42Z</dcterms:created>
  <dcterms:modified xsi:type="dcterms:W3CDTF">2017-10-08T12:11:27Z</dcterms:modified>
</cp:coreProperties>
</file>