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</p:sldIdLst>
  <p:sldSz cx="24384000" cy="13716000"/>
  <p:notesSz cx="7023100" cy="9309100"/>
  <p:defaultTextStyle>
    <a:defPPr>
      <a:defRPr lang="fr-FR"/>
    </a:defPPr>
    <a:lvl1pPr marL="0" algn="l" defTabSz="1794510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1pPr>
    <a:lvl2pPr marL="897255" algn="l" defTabSz="1794510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2pPr>
    <a:lvl3pPr marL="1794510" algn="l" defTabSz="1794510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3pPr>
    <a:lvl4pPr marL="2691765" algn="l" defTabSz="1794510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4pPr>
    <a:lvl5pPr marL="3589020" algn="l" defTabSz="1794510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5pPr>
    <a:lvl6pPr marL="4486275" algn="l" defTabSz="1794510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6pPr>
    <a:lvl7pPr marL="5383530" algn="l" defTabSz="1794510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7pPr>
    <a:lvl8pPr marL="6280785" algn="l" defTabSz="1794510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8pPr>
    <a:lvl9pPr marL="7178040" algn="l" defTabSz="1794510" rtl="0" eaLnBrk="1" latinLnBrk="0" hangingPunct="1">
      <a:defRPr sz="353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1" userDrawn="1">
          <p15:clr>
            <a:srgbClr val="A4A3A4"/>
          </p15:clr>
        </p15:guide>
        <p15:guide id="2" pos="76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9489"/>
    <a:srgbClr val="906D65"/>
    <a:srgbClr val="C19185"/>
    <a:srgbClr val="C28786"/>
    <a:srgbClr val="83B2FF"/>
    <a:srgbClr val="FA63E8"/>
    <a:srgbClr val="FF67F1"/>
    <a:srgbClr val="D655CA"/>
    <a:srgbClr val="BB3D8A"/>
    <a:srgbClr val="A24C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666" autoAdjust="0"/>
    <p:restoredTop sz="86387" autoAdjust="0"/>
  </p:normalViewPr>
  <p:slideViewPr>
    <p:cSldViewPr snapToGrid="0" snapToObjects="1">
      <p:cViewPr varScale="1">
        <p:scale>
          <a:sx n="47" d="100"/>
          <a:sy n="47" d="100"/>
        </p:scale>
        <p:origin x="192" y="78"/>
      </p:cViewPr>
      <p:guideLst>
        <p:guide orient="horz" pos="4321"/>
        <p:guide pos="7681"/>
      </p:guideLst>
    </p:cSldViewPr>
  </p:slideViewPr>
  <p:outlineViewPr>
    <p:cViewPr>
      <p:scale>
        <a:sx n="33" d="100"/>
        <a:sy n="33" d="100"/>
      </p:scale>
      <p:origin x="0" y="-869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834" y="84"/>
      </p:cViewPr>
      <p:guideLst>
        <p:guide orient="horz" pos="2932"/>
        <p:guide pos="221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8" y="9"/>
            <a:ext cx="3043343" cy="467071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978151" y="9"/>
            <a:ext cx="3043343" cy="467071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r">
              <a:defRPr sz="1200"/>
            </a:lvl1pPr>
          </a:lstStyle>
          <a:p>
            <a:fld id="{076FF5E7-68E9-45BE-9E58-D48D6EFB0AA1}" type="datetimeFigureOut">
              <a:rPr lang="fr-CA" smtClean="0"/>
              <a:t>2020-03-24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8" y="8842059"/>
            <a:ext cx="3043343" cy="467070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978151" y="8842059"/>
            <a:ext cx="3043343" cy="467070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r">
              <a:defRPr sz="1200"/>
            </a:lvl1pPr>
          </a:lstStyle>
          <a:p>
            <a:fld id="{5036E200-00CF-4651-871E-D65453690660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752813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8" y="9"/>
            <a:ext cx="3043343" cy="467071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8151" y="9"/>
            <a:ext cx="3043343" cy="467071"/>
          </a:xfrm>
          <a:prstGeom prst="rect">
            <a:avLst/>
          </a:prstGeom>
        </p:spPr>
        <p:txBody>
          <a:bodyPr vert="horz" lIns="93307" tIns="46654" rIns="93307" bIns="46654" rtlCol="0"/>
          <a:lstStyle>
            <a:lvl1pPr algn="r">
              <a:defRPr sz="1200"/>
            </a:lvl1pPr>
          </a:lstStyle>
          <a:p>
            <a:fld id="{B0A66DA1-F9E1-4294-8C64-7E532A270B7F}" type="datetimeFigureOut">
              <a:rPr lang="fr-CA" smtClean="0"/>
              <a:t>2020-03-24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7" tIns="46654" rIns="93307" bIns="46654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2311" y="4480004"/>
            <a:ext cx="5618480" cy="3665459"/>
          </a:xfrm>
          <a:prstGeom prst="rect">
            <a:avLst/>
          </a:prstGeom>
        </p:spPr>
        <p:txBody>
          <a:bodyPr vert="horz" lIns="93307" tIns="46654" rIns="93307" bIns="46654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8" y="8842059"/>
            <a:ext cx="3043343" cy="467070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8151" y="8842059"/>
            <a:ext cx="3043343" cy="467070"/>
          </a:xfrm>
          <a:prstGeom prst="rect">
            <a:avLst/>
          </a:prstGeom>
        </p:spPr>
        <p:txBody>
          <a:bodyPr vert="horz" lIns="93307" tIns="46654" rIns="93307" bIns="46654" rtlCol="0" anchor="b"/>
          <a:lstStyle>
            <a:lvl1pPr algn="r">
              <a:defRPr sz="1200"/>
            </a:lvl1pPr>
          </a:lstStyle>
          <a:p>
            <a:fld id="{787239E7-E354-47F1-89B2-A0146A8F6F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561928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794510" rtl="0" eaLnBrk="1" latinLnBrk="0" hangingPunct="1">
      <a:defRPr sz="2355" kern="1200">
        <a:solidFill>
          <a:schemeClr val="tx1"/>
        </a:solidFill>
        <a:latin typeface="+mn-lt"/>
        <a:ea typeface="+mn-ea"/>
        <a:cs typeface="+mn-cs"/>
      </a:defRPr>
    </a:lvl1pPr>
    <a:lvl2pPr marL="897255" algn="l" defTabSz="1794510" rtl="0" eaLnBrk="1" latinLnBrk="0" hangingPunct="1">
      <a:defRPr sz="2355" kern="1200">
        <a:solidFill>
          <a:schemeClr val="tx1"/>
        </a:solidFill>
        <a:latin typeface="+mn-lt"/>
        <a:ea typeface="+mn-ea"/>
        <a:cs typeface="+mn-cs"/>
      </a:defRPr>
    </a:lvl2pPr>
    <a:lvl3pPr marL="1794510" algn="l" defTabSz="1794510" rtl="0" eaLnBrk="1" latinLnBrk="0" hangingPunct="1">
      <a:defRPr sz="2355" kern="1200">
        <a:solidFill>
          <a:schemeClr val="tx1"/>
        </a:solidFill>
        <a:latin typeface="+mn-lt"/>
        <a:ea typeface="+mn-ea"/>
        <a:cs typeface="+mn-cs"/>
      </a:defRPr>
    </a:lvl3pPr>
    <a:lvl4pPr marL="2691765" algn="l" defTabSz="1794510" rtl="0" eaLnBrk="1" latinLnBrk="0" hangingPunct="1">
      <a:defRPr sz="2355" kern="1200">
        <a:solidFill>
          <a:schemeClr val="tx1"/>
        </a:solidFill>
        <a:latin typeface="+mn-lt"/>
        <a:ea typeface="+mn-ea"/>
        <a:cs typeface="+mn-cs"/>
      </a:defRPr>
    </a:lvl4pPr>
    <a:lvl5pPr marL="3589020" algn="l" defTabSz="1794510" rtl="0" eaLnBrk="1" latinLnBrk="0" hangingPunct="1">
      <a:defRPr sz="2355" kern="1200">
        <a:solidFill>
          <a:schemeClr val="tx1"/>
        </a:solidFill>
        <a:latin typeface="+mn-lt"/>
        <a:ea typeface="+mn-ea"/>
        <a:cs typeface="+mn-cs"/>
      </a:defRPr>
    </a:lvl5pPr>
    <a:lvl6pPr marL="4486275" algn="l" defTabSz="1794510" rtl="0" eaLnBrk="1" latinLnBrk="0" hangingPunct="1">
      <a:defRPr sz="2355" kern="1200">
        <a:solidFill>
          <a:schemeClr val="tx1"/>
        </a:solidFill>
        <a:latin typeface="+mn-lt"/>
        <a:ea typeface="+mn-ea"/>
        <a:cs typeface="+mn-cs"/>
      </a:defRPr>
    </a:lvl6pPr>
    <a:lvl7pPr marL="5383530" algn="l" defTabSz="1794510" rtl="0" eaLnBrk="1" latinLnBrk="0" hangingPunct="1">
      <a:defRPr sz="2355" kern="1200">
        <a:solidFill>
          <a:schemeClr val="tx1"/>
        </a:solidFill>
        <a:latin typeface="+mn-lt"/>
        <a:ea typeface="+mn-ea"/>
        <a:cs typeface="+mn-cs"/>
      </a:defRPr>
    </a:lvl7pPr>
    <a:lvl8pPr marL="6280785" algn="l" defTabSz="1794510" rtl="0" eaLnBrk="1" latinLnBrk="0" hangingPunct="1">
      <a:defRPr sz="2355" kern="1200">
        <a:solidFill>
          <a:schemeClr val="tx1"/>
        </a:solidFill>
        <a:latin typeface="+mn-lt"/>
        <a:ea typeface="+mn-ea"/>
        <a:cs typeface="+mn-cs"/>
      </a:defRPr>
    </a:lvl8pPr>
    <a:lvl9pPr marL="7178040" algn="l" defTabSz="1794510" rtl="0" eaLnBrk="1" latinLnBrk="0" hangingPunct="1">
      <a:defRPr sz="235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10145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_VERSETS TITRE deux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912051" y="4056185"/>
            <a:ext cx="20672328" cy="7748800"/>
          </a:xfr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7200" b="0" i="0" spc="0" baseline="0">
                <a:solidFill>
                  <a:schemeClr val="bg1"/>
                </a:solidFill>
                <a:latin typeface="HelveticaNeueLT Std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914403" indent="0" algn="ctr">
              <a:buNone/>
              <a:defRPr sz="4000"/>
            </a:lvl2pPr>
            <a:lvl3pPr marL="1828806" indent="0" algn="ctr">
              <a:buNone/>
              <a:defRPr sz="3600"/>
            </a:lvl3pPr>
            <a:lvl4pPr marL="2743209" indent="0" algn="ctr">
              <a:buNone/>
              <a:defRPr sz="3200"/>
            </a:lvl4pPr>
            <a:lvl5pPr marL="3657612" indent="0" algn="ctr">
              <a:buNone/>
              <a:defRPr sz="3200"/>
            </a:lvl5pPr>
            <a:lvl6pPr marL="4572015" indent="0" algn="ctr">
              <a:buNone/>
              <a:defRPr sz="3200"/>
            </a:lvl6pPr>
            <a:lvl7pPr marL="5486418" indent="0" algn="ctr">
              <a:buNone/>
              <a:defRPr sz="3200"/>
            </a:lvl7pPr>
            <a:lvl8pPr marL="6400820" indent="0" algn="ctr">
              <a:buNone/>
              <a:defRPr sz="3200"/>
            </a:lvl8pPr>
            <a:lvl9pPr marL="7315223" indent="0" algn="ctr">
              <a:buNone/>
              <a:defRPr sz="3200"/>
            </a:lvl9pPr>
          </a:lstStyle>
          <a:p>
            <a:r>
              <a:rPr lang="en-US" dirty="0" err="1" smtClean="0"/>
              <a:t>Texte</a:t>
            </a:r>
            <a:r>
              <a:rPr lang="en-US" dirty="0" smtClean="0"/>
              <a:t> et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verset</a:t>
            </a:r>
            <a:r>
              <a:rPr lang="en-US" dirty="0" smtClean="0"/>
              <a:t> </a:t>
            </a:r>
            <a:r>
              <a:rPr lang="en-US" dirty="0" err="1" smtClean="0"/>
              <a:t>biblique</a:t>
            </a:r>
            <a:r>
              <a:rPr lang="en-US" dirty="0" smtClean="0"/>
              <a:t> sans </a:t>
            </a:r>
            <a:r>
              <a:rPr lang="en-US" dirty="0" err="1" smtClean="0"/>
              <a:t>l’italique</a:t>
            </a:r>
            <a:endParaRPr lang="en-US" dirty="0" smtClean="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1912051" y="1364913"/>
            <a:ext cx="20672328" cy="250370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9000" b="0" i="0">
                <a:solidFill>
                  <a:schemeClr val="bg1"/>
                </a:solidFill>
                <a:latin typeface="HelveticaNeueLT Std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TITRE OU RÉFÉRENCE</a:t>
            </a:r>
            <a:br>
              <a:rPr lang="en-US" dirty="0" smtClean="0"/>
            </a:b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" y="1392640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0A9B-CF46-B448-87C2-F13F447071F8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129530261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_VERSETS TITRE deux lig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912051" y="5298830"/>
            <a:ext cx="20672328" cy="6588369"/>
          </a:xfr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None/>
              <a:defRPr sz="7200" b="0" i="0" spc="0" baseline="0">
                <a:solidFill>
                  <a:schemeClr val="bg1"/>
                </a:solidFill>
                <a:latin typeface="HelveticaNeueLT Std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914403" indent="0" algn="ctr">
              <a:buNone/>
              <a:defRPr sz="4000"/>
            </a:lvl2pPr>
            <a:lvl3pPr marL="1828806" indent="0" algn="ctr">
              <a:buNone/>
              <a:defRPr sz="3600"/>
            </a:lvl3pPr>
            <a:lvl4pPr marL="2743209" indent="0" algn="ctr">
              <a:buNone/>
              <a:defRPr sz="3200"/>
            </a:lvl4pPr>
            <a:lvl5pPr marL="3657612" indent="0" algn="ctr">
              <a:buNone/>
              <a:defRPr sz="3200"/>
            </a:lvl5pPr>
            <a:lvl6pPr marL="4572015" indent="0" algn="ctr">
              <a:buNone/>
              <a:defRPr sz="3200"/>
            </a:lvl6pPr>
            <a:lvl7pPr marL="5486418" indent="0" algn="ctr">
              <a:buNone/>
              <a:defRPr sz="3200"/>
            </a:lvl7pPr>
            <a:lvl8pPr marL="6400820" indent="0" algn="ctr">
              <a:buNone/>
              <a:defRPr sz="3200"/>
            </a:lvl8pPr>
            <a:lvl9pPr marL="7315223" indent="0" algn="ctr">
              <a:buNone/>
              <a:defRPr sz="3200"/>
            </a:lvl9pPr>
          </a:lstStyle>
          <a:p>
            <a:r>
              <a:rPr lang="en-US" dirty="0" err="1" smtClean="0"/>
              <a:t>Texte</a:t>
            </a:r>
            <a:r>
              <a:rPr lang="en-US" dirty="0" smtClean="0"/>
              <a:t> et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verset</a:t>
            </a:r>
            <a:r>
              <a:rPr lang="en-US" dirty="0" smtClean="0"/>
              <a:t> </a:t>
            </a:r>
            <a:r>
              <a:rPr lang="en-US" dirty="0" err="1" smtClean="0"/>
              <a:t>biblique</a:t>
            </a:r>
            <a:r>
              <a:rPr lang="en-US" dirty="0" smtClean="0"/>
              <a:t> sans </a:t>
            </a:r>
            <a:r>
              <a:rPr lang="en-US" dirty="0" err="1" smtClean="0"/>
              <a:t>l’italique</a:t>
            </a:r>
            <a:endParaRPr lang="en-US" dirty="0" smtClean="0"/>
          </a:p>
        </p:txBody>
      </p:sp>
      <p:sp>
        <p:nvSpPr>
          <p:cNvPr id="11" name="Titre 1"/>
          <p:cNvSpPr>
            <a:spLocks noGrp="1"/>
          </p:cNvSpPr>
          <p:nvPr>
            <p:ph type="ctrTitle" hasCustomPrompt="1"/>
          </p:nvPr>
        </p:nvSpPr>
        <p:spPr>
          <a:xfrm>
            <a:off x="1912051" y="867508"/>
            <a:ext cx="20672328" cy="405618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8400" b="0" i="0">
                <a:solidFill>
                  <a:schemeClr val="bg1"/>
                </a:solidFill>
                <a:latin typeface="HelveticaNeueLT Std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TITRE OU RÉFÉRENCE</a:t>
            </a:r>
            <a:br>
              <a:rPr lang="en-US" dirty="0" smtClean="0"/>
            </a:b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TROIS</a:t>
            </a:r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" y="13926408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0A9B-CF46-B448-87C2-F13F447071F8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38686709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 ENUMERATION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912051" y="3395007"/>
            <a:ext cx="20561485" cy="8329779"/>
          </a:xfrm>
        </p:spPr>
        <p:txBody>
          <a:bodyPr wrap="square">
            <a:noAutofit/>
          </a:bodyPr>
          <a:lstStyle>
            <a:lvl1pPr marL="0" indent="0" algn="ctr">
              <a:lnSpc>
                <a:spcPct val="100000"/>
              </a:lnSpc>
              <a:buFont typeface="+mj-lt"/>
              <a:buNone/>
              <a:defRPr sz="7200" b="0" i="0" baseline="0">
                <a:solidFill>
                  <a:schemeClr val="bg1"/>
                </a:solidFill>
                <a:latin typeface="HelveticaNeueLT Std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914403" indent="0" algn="ctr">
              <a:buNone/>
              <a:defRPr sz="4000"/>
            </a:lvl2pPr>
            <a:lvl3pPr marL="1828806" indent="0" algn="ctr">
              <a:buNone/>
              <a:defRPr sz="3600"/>
            </a:lvl3pPr>
            <a:lvl4pPr marL="2743209" indent="0" algn="ctr">
              <a:buNone/>
              <a:defRPr sz="3200"/>
            </a:lvl4pPr>
            <a:lvl5pPr marL="3657612" indent="0" algn="ctr">
              <a:buNone/>
              <a:defRPr sz="3200"/>
            </a:lvl5pPr>
            <a:lvl6pPr marL="4572015" indent="0" algn="ctr">
              <a:buNone/>
              <a:defRPr sz="3200"/>
            </a:lvl6pPr>
            <a:lvl7pPr marL="5486418" indent="0" algn="ctr">
              <a:buNone/>
              <a:defRPr sz="3200"/>
            </a:lvl7pPr>
            <a:lvl8pPr marL="6400820" indent="0" algn="ctr">
              <a:buNone/>
              <a:defRPr sz="3200"/>
            </a:lvl8pPr>
            <a:lvl9pPr marL="7315223" indent="0" algn="ctr">
              <a:buNone/>
              <a:defRPr sz="3200"/>
            </a:lvl9pPr>
          </a:lstStyle>
          <a:p>
            <a:r>
              <a:rPr lang="en-US" dirty="0" smtClean="0"/>
              <a:t>Points divers avec </a:t>
            </a:r>
            <a:r>
              <a:rPr lang="en-US" dirty="0" err="1" smtClean="0"/>
              <a:t>numération</a:t>
            </a:r>
            <a:r>
              <a:rPr lang="en-US" dirty="0" smtClean="0"/>
              <a:t> 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" y="1389089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0A9B-CF46-B448-87C2-F13F447071F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5" name="Titre 1"/>
          <p:cNvSpPr>
            <a:spLocks noGrp="1"/>
          </p:cNvSpPr>
          <p:nvPr>
            <p:ph type="ctrTitle" hasCustomPrompt="1"/>
          </p:nvPr>
        </p:nvSpPr>
        <p:spPr>
          <a:xfrm>
            <a:off x="1912051" y="1965730"/>
            <a:ext cx="20561485" cy="108227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8400" b="0" i="0">
                <a:solidFill>
                  <a:schemeClr val="bg1"/>
                </a:solidFill>
                <a:latin typeface="HelveticaNeueLT Std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CLIQUEZ ET MODIFIEZ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70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IFFRE ENUMERATION chiff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912051" y="3413093"/>
            <a:ext cx="20561485" cy="8493902"/>
          </a:xfrm>
        </p:spPr>
        <p:txBody>
          <a:bodyPr wrap="square">
            <a:noAutofit/>
          </a:bodyPr>
          <a:lstStyle>
            <a:lvl1pPr marL="1028703" indent="-1028703" algn="ctr">
              <a:lnSpc>
                <a:spcPct val="100000"/>
              </a:lnSpc>
              <a:buFont typeface="+mj-lt"/>
              <a:buAutoNum type="arabicPeriod"/>
              <a:defRPr sz="7200" b="0" i="0" baseline="0">
                <a:solidFill>
                  <a:schemeClr val="bg1"/>
                </a:solidFill>
                <a:latin typeface="HelveticaNeueLT Std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914403" indent="0" algn="ctr">
              <a:buNone/>
              <a:defRPr sz="4000"/>
            </a:lvl2pPr>
            <a:lvl3pPr marL="1828806" indent="0" algn="ctr">
              <a:buNone/>
              <a:defRPr sz="3600"/>
            </a:lvl3pPr>
            <a:lvl4pPr marL="2743209" indent="0" algn="ctr">
              <a:buNone/>
              <a:defRPr sz="3200"/>
            </a:lvl4pPr>
            <a:lvl5pPr marL="3657612" indent="0" algn="ctr">
              <a:buNone/>
              <a:defRPr sz="3200"/>
            </a:lvl5pPr>
            <a:lvl6pPr marL="4572015" indent="0" algn="ctr">
              <a:buNone/>
              <a:defRPr sz="3200"/>
            </a:lvl6pPr>
            <a:lvl7pPr marL="5486418" indent="0" algn="ctr">
              <a:buNone/>
              <a:defRPr sz="3200"/>
            </a:lvl7pPr>
            <a:lvl8pPr marL="6400820" indent="0" algn="ctr">
              <a:buNone/>
              <a:defRPr sz="3200"/>
            </a:lvl8pPr>
            <a:lvl9pPr marL="7315223" indent="0" algn="ctr">
              <a:buNone/>
              <a:defRPr sz="3200"/>
            </a:lvl9pPr>
          </a:lstStyle>
          <a:p>
            <a:r>
              <a:rPr lang="en-US" dirty="0" smtClean="0"/>
              <a:t>Points divers avec </a:t>
            </a:r>
            <a:r>
              <a:rPr lang="en-US" dirty="0" err="1" smtClean="0"/>
              <a:t>numération</a:t>
            </a:r>
            <a:r>
              <a:rPr lang="en-US" dirty="0" smtClean="0"/>
              <a:t> 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2" y="13890896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0A9B-CF46-B448-87C2-F13F447071F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1912051" y="1965730"/>
            <a:ext cx="20561485" cy="1082271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8400" b="0" i="0">
                <a:solidFill>
                  <a:schemeClr val="bg1"/>
                </a:solidFill>
                <a:latin typeface="HelveticaNeueLT Std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CLIQUEZ ET MODIFIEZ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612134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TTRE NUMERATION let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912051" y="3408218"/>
            <a:ext cx="20727750" cy="8791345"/>
          </a:xfrm>
        </p:spPr>
        <p:txBody>
          <a:bodyPr wrap="square">
            <a:noAutofit/>
          </a:bodyPr>
          <a:lstStyle>
            <a:lvl1pPr marL="1028703" indent="-1028703" algn="ctr">
              <a:lnSpc>
                <a:spcPct val="100000"/>
              </a:lnSpc>
              <a:buFont typeface="+mj-lt"/>
              <a:buAutoNum type="alphaLcParenR"/>
              <a:defRPr sz="7200" b="0" i="0" baseline="0">
                <a:solidFill>
                  <a:schemeClr val="bg1"/>
                </a:solidFill>
                <a:latin typeface="HelveticaNeueLT Std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defRPr>
            </a:lvl1pPr>
            <a:lvl2pPr marL="914403" indent="0" algn="ctr">
              <a:buNone/>
              <a:defRPr sz="4000"/>
            </a:lvl2pPr>
            <a:lvl3pPr marL="1828806" indent="0" algn="ctr">
              <a:buNone/>
              <a:defRPr sz="3600"/>
            </a:lvl3pPr>
            <a:lvl4pPr marL="2743209" indent="0" algn="ctr">
              <a:buNone/>
              <a:defRPr sz="3200"/>
            </a:lvl4pPr>
            <a:lvl5pPr marL="3657612" indent="0" algn="ctr">
              <a:buNone/>
              <a:defRPr sz="3200"/>
            </a:lvl5pPr>
            <a:lvl6pPr marL="4572015" indent="0" algn="ctr">
              <a:buNone/>
              <a:defRPr sz="3200"/>
            </a:lvl6pPr>
            <a:lvl7pPr marL="5486418" indent="0" algn="ctr">
              <a:buNone/>
              <a:defRPr sz="3200"/>
            </a:lvl7pPr>
            <a:lvl8pPr marL="6400820" indent="0" algn="ctr">
              <a:buNone/>
              <a:defRPr sz="3200"/>
            </a:lvl8pPr>
            <a:lvl9pPr marL="7315223" indent="0" algn="ctr">
              <a:buNone/>
              <a:defRPr sz="3200"/>
            </a:lvl9pPr>
          </a:lstStyle>
          <a:p>
            <a:r>
              <a:rPr lang="en-US" dirty="0" smtClean="0"/>
              <a:t>Points divers avec </a:t>
            </a:r>
            <a:r>
              <a:rPr lang="en-US" dirty="0" err="1" smtClean="0"/>
              <a:t>lettre</a:t>
            </a:r>
            <a:endParaRPr lang="fr-CA" dirty="0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6919" y="1375773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0A9B-CF46-B448-87C2-F13F447071F8}" type="slidenum">
              <a:rPr lang="fr-CA" smtClean="0"/>
              <a:pPr/>
              <a:t>‹N°›</a:t>
            </a:fld>
            <a:endParaRPr lang="fr-CA" dirty="0"/>
          </a:p>
        </p:txBody>
      </p:sp>
      <p:sp>
        <p:nvSpPr>
          <p:cNvPr id="8" name="Titre 1"/>
          <p:cNvSpPr>
            <a:spLocks noGrp="1"/>
          </p:cNvSpPr>
          <p:nvPr>
            <p:ph type="ctrTitle" hasCustomPrompt="1"/>
          </p:nvPr>
        </p:nvSpPr>
        <p:spPr>
          <a:xfrm>
            <a:off x="1916781" y="1938021"/>
            <a:ext cx="20723020" cy="114117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8400" b="0" i="0">
                <a:solidFill>
                  <a:schemeClr val="bg1"/>
                </a:solidFill>
                <a:latin typeface="HelveticaNeueLT Std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CLIQUEZ ET MODIFIEZ LE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64893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AE360-D844-4E1D-AC7D-955967D60B73}" type="datetime1">
              <a:rPr lang="fr-CA" smtClean="0"/>
              <a:t>2020-03-24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10A9B-CF46-B448-87C2-F13F447071F8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36783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3" r:id="rId2"/>
    <p:sldLayoutId id="2147483705" r:id="rId3"/>
    <p:sldLayoutId id="2147483662" r:id="rId4"/>
    <p:sldLayoutId id="2147483704" r:id="rId5"/>
    <p:sldLayoutId id="2147483664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4294967295"/>
            <p:custDataLst>
              <p:tags r:id="rId1"/>
            </p:custDataLst>
          </p:nvPr>
        </p:nvSpPr>
        <p:spPr>
          <a:xfrm>
            <a:off x="8077200" y="12712701"/>
            <a:ext cx="8229600" cy="7302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294967295"/>
            <p:custDataLst>
              <p:tags r:id="rId2"/>
            </p:custDataLst>
          </p:nvPr>
        </p:nvSpPr>
        <p:spPr>
          <a:xfrm>
            <a:off x="17221200" y="12712701"/>
            <a:ext cx="5486400" cy="730250"/>
          </a:xfrm>
        </p:spPr>
        <p:txBody>
          <a:bodyPr/>
          <a:lstStyle/>
          <a:p>
            <a:fld id="{48F63A3B-78C7-47BE-AE5E-E10140E04643}" type="slidenum">
              <a:rPr lang="en-US" smtClean="0"/>
              <a:t>1</a:t>
            </a:fld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6.googleusercontent.com/v0EXEbpwrYWW4SJQmXG7jyQwM6f2vpGUMzK64s68luErlj-k7qC9FPDVwNPTe3dNh-ydo6PMBa5f-5BuxhMFEUvJVbxtkXu1vblX9nMOOcVagzs-s4z1D1d8coXID37bKn9X_4yk">
            <a:extLst>
              <a:ext uri="{FF2B5EF4-FFF2-40B4-BE49-F238E27FC236}">
                <a16:creationId xmlns:a16="http://schemas.microsoft.com/office/drawing/2014/main" xmlns="" id="{6DD859D8-A5A2-8C48-9214-C3C3AF019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520" y="-83675"/>
            <a:ext cx="14738428" cy="1379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95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912051" y="1965731"/>
            <a:ext cx="20561485" cy="9759056"/>
          </a:xfrm>
        </p:spPr>
        <p:txBody>
          <a:bodyPr/>
          <a:lstStyle/>
          <a:p>
            <a:r>
              <a:rPr lang="fr-CA" dirty="0" smtClean="0"/>
              <a:t>—</a:t>
            </a:r>
            <a:r>
              <a:rPr lang="fr-CA" dirty="0" err="1" smtClean="0"/>
              <a:t>matthieu</a:t>
            </a:r>
            <a:r>
              <a:rPr lang="fr-CA" dirty="0" smtClean="0"/>
              <a:t> 8.18, 23-27</a:t>
            </a:r>
          </a:p>
          <a:p>
            <a:r>
              <a:rPr lang="fr-CA" dirty="0" smtClean="0"/>
              <a:t>Lorsque </a:t>
            </a:r>
            <a:r>
              <a:rPr lang="fr-CA" dirty="0"/>
              <a:t>Jésus se vit entouré d'une foule nombreuse, il donna ordre à ses disciples de passer de l'autre côté de la mer. </a:t>
            </a:r>
            <a:r>
              <a:rPr lang="fr-CA" dirty="0" smtClean="0"/>
              <a:t>(…) Il </a:t>
            </a:r>
            <a:r>
              <a:rPr lang="fr-CA" dirty="0"/>
              <a:t>monta dans une barque et ses disciples le suivirent. </a:t>
            </a:r>
            <a:r>
              <a:rPr lang="fr-CA" dirty="0" smtClean="0"/>
              <a:t>Tout </a:t>
            </a:r>
            <a:r>
              <a:rPr lang="fr-CA" dirty="0"/>
              <a:t>à coup, une grande tempête se leva sur la mer et les vagues passaient par-dessus la barque. Pendant ce temps, Jésus dormait.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4E810A9B-CF46-B448-87C2-F13F447071F8}" type="slidenum">
              <a:rPr lang="fr-CA" smtClean="0"/>
              <a:pPr/>
              <a:t>3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2080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912845" y="1379577"/>
            <a:ext cx="20561485" cy="9759056"/>
          </a:xfrm>
        </p:spPr>
        <p:txBody>
          <a:bodyPr/>
          <a:lstStyle/>
          <a:p>
            <a:r>
              <a:rPr lang="fr-CA" dirty="0" smtClean="0"/>
              <a:t>—</a:t>
            </a:r>
            <a:r>
              <a:rPr lang="fr-CA" dirty="0" err="1" smtClean="0"/>
              <a:t>matthieu</a:t>
            </a:r>
            <a:r>
              <a:rPr lang="fr-CA" dirty="0" smtClean="0"/>
              <a:t> 8.18, 23-27</a:t>
            </a:r>
          </a:p>
          <a:p>
            <a:r>
              <a:rPr lang="fr-CA" dirty="0" smtClean="0"/>
              <a:t>Les </a:t>
            </a:r>
            <a:r>
              <a:rPr lang="fr-CA" dirty="0"/>
              <a:t>disciples s'approchèrent de lui et le réveillèrent en criant : Seigneur, sauve-nous, nous sommes perdus ! </a:t>
            </a:r>
            <a:r>
              <a:rPr lang="fr-CA" dirty="0" smtClean="0"/>
              <a:t>Pourquoi </a:t>
            </a:r>
            <a:r>
              <a:rPr lang="fr-CA" dirty="0"/>
              <a:t>avez-vous si peur ? leur dit-il. Votre foi est bien petite ! Alors il se leva, parla sévèrement au vent et à la mer, et il se fit un grand calme. </a:t>
            </a:r>
            <a:r>
              <a:rPr lang="fr-CA" dirty="0" smtClean="0"/>
              <a:t>Saisis </a:t>
            </a:r>
            <a:r>
              <a:rPr lang="fr-CA" dirty="0"/>
              <a:t>d'étonnement, ceux qui étaient présents disaient : </a:t>
            </a:r>
            <a:r>
              <a:rPr lang="fr-CA" dirty="0" smtClean="0"/>
              <a:t>quel </a:t>
            </a:r>
            <a:r>
              <a:rPr lang="fr-CA" dirty="0"/>
              <a:t>est donc cet homme pour que même les vents et la mer lui obéissent ?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4E810A9B-CF46-B448-87C2-F13F447071F8}" type="slidenum">
              <a:rPr lang="fr-CA" smtClean="0"/>
              <a:pPr/>
              <a:t>4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9414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857424" y="4407877"/>
            <a:ext cx="20672328" cy="2709619"/>
          </a:xfrm>
        </p:spPr>
        <p:txBody>
          <a:bodyPr/>
          <a:lstStyle/>
          <a:p>
            <a:r>
              <a:rPr lang="fr-CA" dirty="0" smtClean="0"/>
              <a:t>À quoi te </a:t>
            </a:r>
            <a:br>
              <a:rPr lang="fr-CA" dirty="0" smtClean="0"/>
            </a:br>
            <a:r>
              <a:rPr lang="fr-CA" dirty="0" smtClean="0"/>
              <a:t>raccroches-tu?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4E810A9B-CF46-B448-87C2-F13F447071F8}" type="slidenum">
              <a:rPr lang="fr-CA" smtClean="0"/>
              <a:pPr/>
              <a:t>5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216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912845" y="1422723"/>
            <a:ext cx="20561485" cy="9759056"/>
          </a:xfrm>
        </p:spPr>
        <p:txBody>
          <a:bodyPr/>
          <a:lstStyle/>
          <a:p>
            <a:r>
              <a:rPr lang="fr-CA" dirty="0" smtClean="0"/>
              <a:t>—</a:t>
            </a:r>
            <a:r>
              <a:rPr lang="fr-CA" dirty="0" err="1" smtClean="0"/>
              <a:t>esaïe</a:t>
            </a:r>
            <a:r>
              <a:rPr lang="fr-CA" dirty="0" smtClean="0"/>
              <a:t> 30.15, 18</a:t>
            </a:r>
          </a:p>
          <a:p>
            <a:r>
              <a:rPr lang="fr-CA" dirty="0" smtClean="0"/>
              <a:t>C'est </a:t>
            </a:r>
            <a:r>
              <a:rPr lang="fr-CA" dirty="0"/>
              <a:t>dans la tranquillité et le repos que sera votre salut, C'est dans le calme et la confiance que sera votre force. Mais vous ne l'avez pas voulu ! </a:t>
            </a:r>
            <a:r>
              <a:rPr lang="fr-CA" dirty="0" smtClean="0"/>
              <a:t>(…) Cependant l'Éternel </a:t>
            </a:r>
            <a:r>
              <a:rPr lang="fr-CA" dirty="0"/>
              <a:t>désire vous faire grâce, </a:t>
            </a:r>
            <a:r>
              <a:rPr lang="fr-CA" dirty="0" smtClean="0"/>
              <a:t>et </a:t>
            </a:r>
            <a:r>
              <a:rPr lang="fr-CA" dirty="0"/>
              <a:t>il se lèvera pour vous faire miséricorde; </a:t>
            </a:r>
            <a:r>
              <a:rPr lang="fr-CA" dirty="0" smtClean="0"/>
              <a:t>car l'Éternel </a:t>
            </a:r>
            <a:r>
              <a:rPr lang="fr-CA" dirty="0"/>
              <a:t>est un Dieu juste : </a:t>
            </a:r>
            <a:r>
              <a:rPr lang="fr-CA" dirty="0" smtClean="0"/>
              <a:t>heureux </a:t>
            </a:r>
            <a:r>
              <a:rPr lang="fr-CA" dirty="0"/>
              <a:t>tous ceux qui espèrent en lui!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4E810A9B-CF46-B448-87C2-F13F447071F8}" type="slidenum">
              <a:rPr lang="fr-CA" smtClean="0"/>
              <a:pPr/>
              <a:t>6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320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912845" y="1422723"/>
            <a:ext cx="20561485" cy="9759056"/>
          </a:xfrm>
        </p:spPr>
        <p:txBody>
          <a:bodyPr/>
          <a:lstStyle/>
          <a:p>
            <a:r>
              <a:rPr lang="fr-CA" dirty="0" smtClean="0"/>
              <a:t>—</a:t>
            </a:r>
            <a:r>
              <a:rPr lang="fr-CA" dirty="0" err="1" smtClean="0"/>
              <a:t>philippiens</a:t>
            </a:r>
            <a:r>
              <a:rPr lang="fr-CA" dirty="0" smtClean="0"/>
              <a:t> 4.6</a:t>
            </a:r>
          </a:p>
          <a:p>
            <a:r>
              <a:rPr lang="fr-CA" dirty="0"/>
              <a:t>Ne vous inquiétez de rien, mais en toute chose faites connaître vos besoins à Dieu par des prières et des supplications, dans une attitude de reconnaissance. </a:t>
            </a:r>
            <a:r>
              <a:rPr lang="fr-CA" b="1" dirty="0"/>
              <a:t>7</a:t>
            </a:r>
            <a:r>
              <a:rPr lang="fr-CA" dirty="0"/>
              <a:t> Et la paix de Dieu, qui dépasse tout ce que l'on peut comprendre, gardera votre </a:t>
            </a:r>
            <a:r>
              <a:rPr lang="fr-CA" dirty="0" err="1"/>
              <a:t>coeur</a:t>
            </a:r>
            <a:r>
              <a:rPr lang="fr-CA" dirty="0"/>
              <a:t> et vos pensées en Jésus-Christ.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4E810A9B-CF46-B448-87C2-F13F447071F8}" type="slidenum">
              <a:rPr lang="fr-CA" smtClean="0"/>
              <a:pPr/>
              <a:t>7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5435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lh4.googleusercontent.com/di4ADDEXozhkUCL5yYw-I5eIG-4NdPHROxlSUxfxMqEXz5hOZlZIEdG9UoHFGuq6ypfCwg6IjMfHI8cvY8CUffPx8ZUtFFkR_r7bimD1oZMYpLyvcH6usHVR3F2phSW926EzUDrd">
            <a:extLst>
              <a:ext uri="{FF2B5EF4-FFF2-40B4-BE49-F238E27FC236}">
                <a16:creationId xmlns:a16="http://schemas.microsoft.com/office/drawing/2014/main" xmlns="" id="{6F4BE6EA-A595-A544-8266-0BE8C9D49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78" y="-109633"/>
            <a:ext cx="12552219" cy="1382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97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  <p:custDataLst>
              <p:tags r:id="rId1"/>
            </p:custDataLst>
          </p:nvPr>
        </p:nvSpPr>
        <p:spPr>
          <a:xfrm>
            <a:off x="1912051" y="1875691"/>
            <a:ext cx="20672328" cy="992929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CA" sz="8400" dirty="0" smtClean="0"/>
              <a:t>Notre paix ne dépend pas </a:t>
            </a:r>
          </a:p>
          <a:p>
            <a:pPr>
              <a:spcBef>
                <a:spcPts val="0"/>
              </a:spcBef>
            </a:pPr>
            <a:r>
              <a:rPr lang="fr-CA" sz="8400" dirty="0" smtClean="0"/>
              <a:t>de l’absence de souffrances, </a:t>
            </a:r>
          </a:p>
          <a:p>
            <a:pPr>
              <a:spcBef>
                <a:spcPts val="0"/>
              </a:spcBef>
            </a:pPr>
            <a:r>
              <a:rPr lang="fr-CA" sz="8400" dirty="0" smtClean="0"/>
              <a:t>mais de notre proximité </a:t>
            </a:r>
          </a:p>
          <a:p>
            <a:pPr>
              <a:spcBef>
                <a:spcPts val="0"/>
              </a:spcBef>
            </a:pPr>
            <a:r>
              <a:rPr lang="fr-CA" sz="8400" dirty="0" smtClean="0"/>
              <a:t>avec Jésus-Christ.</a:t>
            </a:r>
            <a:endParaRPr lang="fr-CA" sz="8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  <p:custDataLst>
              <p:tags r:id="rId2"/>
            </p:custDataLst>
          </p:nvPr>
        </p:nvSpPr>
        <p:spPr/>
        <p:txBody>
          <a:bodyPr/>
          <a:lstStyle/>
          <a:p>
            <a:fld id="{4E810A9B-CF46-B448-87C2-F13F447071F8}" type="slidenum">
              <a:rPr lang="fr-CA" smtClean="0"/>
              <a:pPr/>
              <a:t>9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3304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35036</TotalTime>
  <Words>192</Words>
  <Application>Microsoft Office PowerPoint</Application>
  <PresentationFormat>Personnalisé</PresentationFormat>
  <Paragraphs>20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HelveticaNeueLT Std</vt:lpstr>
      <vt:lpstr>Lato</vt:lpstr>
      <vt:lpstr>Lato Medium</vt:lpstr>
      <vt:lpstr>Thème Office</vt:lpstr>
      <vt:lpstr>Présentation PowerPoint</vt:lpstr>
      <vt:lpstr>Présentation PowerPoint</vt:lpstr>
      <vt:lpstr>Présentation PowerPoint</vt:lpstr>
      <vt:lpstr>Présentation PowerPoint</vt:lpstr>
      <vt:lpstr>À quoi te  raccroches-tu?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baguila@nouvellevie.com</dc:creator>
  <cp:lastModifiedBy>schoude</cp:lastModifiedBy>
  <cp:revision>1051</cp:revision>
  <cp:lastPrinted>2020-03-24T17:27:35Z</cp:lastPrinted>
  <dcterms:created xsi:type="dcterms:W3CDTF">2016-03-23T12:44:42Z</dcterms:created>
  <dcterms:modified xsi:type="dcterms:W3CDTF">2020-03-24T20:09:24Z</dcterms:modified>
</cp:coreProperties>
</file>