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69" r:id="rId3"/>
    <p:sldId id="257" r:id="rId4"/>
    <p:sldId id="258" r:id="rId5"/>
    <p:sldId id="259" r:id="rId6"/>
    <p:sldId id="260" r:id="rId7"/>
    <p:sldId id="261" r:id="rId8"/>
    <p:sldId id="262" r:id="rId9"/>
    <p:sldId id="263" r:id="rId10"/>
    <p:sldId id="264"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7" d="100"/>
          <a:sy n="137" d="100"/>
        </p:scale>
        <p:origin x="86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a51ecaa52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a51ecaa52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3a51ecaa52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3a51ecaa52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3a51ecaa5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3a51ecaa5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3a51ecaa52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3a51ecaa52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076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3a51ecaa5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3a51ecaa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3a51ecaa5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3a51ecaa5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3a51ecaa52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3a51ecaa5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3a51ecaa52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3a51ecaa5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3a51ecaa52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3a51ecaa5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3a51ecaa5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3a51ecaa5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a51ecaa5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a51ecaa5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fr-CA" sz="2000" b="1" dirty="0">
                <a:solidFill>
                  <a:schemeClr val="dk1"/>
                </a:solidFill>
                <a:latin typeface="Times New Roman"/>
                <a:ea typeface="Times New Roman"/>
                <a:cs typeface="Times New Roman"/>
                <a:sym typeface="Times New Roman"/>
              </a:rPr>
              <a:t>L’ÉVANGILE DE JEAN</a:t>
            </a:r>
          </a:p>
          <a:p>
            <a:pPr marL="0" lvl="0" indent="0" algn="ctr" rtl="0">
              <a:spcBef>
                <a:spcPts val="0"/>
              </a:spcBef>
              <a:spcAft>
                <a:spcPts val="0"/>
              </a:spcAft>
              <a:buClr>
                <a:schemeClr val="dk1"/>
              </a:buClr>
              <a:buSzPts val="1100"/>
              <a:buFont typeface="Arial"/>
              <a:buNone/>
            </a:pPr>
            <a:r>
              <a:rPr lang="fr-CA" sz="2000" b="1" dirty="0">
                <a:solidFill>
                  <a:schemeClr val="dk1"/>
                </a:solidFill>
                <a:latin typeface="Times New Roman"/>
                <a:cs typeface="Times New Roman"/>
                <a:sym typeface="Times New Roman"/>
              </a:rPr>
              <a:t>DÉCOUVRIR JÉSUS</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fontScale="85000" lnSpcReduction="20000"/>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Car pour moi, le moment de mon départ approche. J'ai combattu le bon combat, j'ai achevé la course, j'ai gardé la foi.  Désormais la couronne de justice m'est réservée ; le Seigneur, le juste juge, me le donnera dans ce jour-là, et non seulement à moi, mais encore à tous ceux qui auront aimé son avènement.</a:t>
            </a:r>
            <a:r>
              <a:rPr lang="fr"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fr" sz="1400">
                <a:solidFill>
                  <a:schemeClr val="dk1"/>
                </a:solidFill>
                <a:latin typeface="Times New Roman"/>
                <a:ea typeface="Times New Roman"/>
                <a:cs typeface="Times New Roman"/>
                <a:sym typeface="Times New Roman"/>
              </a:rPr>
              <a:t>2 Timothée 4 :6-8</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3"/>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Voulez-vous que je vous relâche le roi des Juifs ? Tous s’écrièrent : Non pas lui, mais Barabbas… </a:t>
            </a:r>
            <a:r>
              <a:rPr lang="fr" sz="1400">
                <a:solidFill>
                  <a:schemeClr val="dk1"/>
                </a:solidFill>
                <a:latin typeface="Times New Roman"/>
                <a:ea typeface="Times New Roman"/>
                <a:cs typeface="Times New Roman"/>
                <a:sym typeface="Times New Roman"/>
              </a:rPr>
              <a:t>Jean 18 :39-40</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4"/>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Mon Dieu ! mon Dieu ! pourquoi m'as-tu abandonné… je suis l'opprobre des hommes et le méprisé du peuple. Tous ceux qui me voient se moquent de moi, Ils ouvrent la bouche, secouent la tête : Recommande-toi à l’Éternel ! L'Éternel le sauvera, Il le délivrera, puisqu'il l’aime ! -  personne ne vient à mon secours !  De nombreux taureaux sont autour de moi, Des taureaux m'environnent. Ils ouvrent contre moi leur gueule, Semblables au lion qui déchire et rugit. Je suis comme de l'eau qui s'écoule, Et tous mes os se séparent ; Mon cœur est comme de la cire, Il se fond dans mes entrailles. Ma force se dessèche comme l'argile, Et ma langue s'attache à mon palais ; Tu me réduis à la poussière de la mort. Car des chiens m'environnent, Une bande de scélérats rôdent autour de moi, Ils ont percé mes mains et mes pieds. Je pourrais compter tous mes os. Eux, ils observent, ils me regardent ; Ils se partagent mes vêtements, Ils tirent au sort ma tunique. Et toi, Éternel, ne t'éloigne pas ! Toi qui es ma force, viens en hâte à mon secours ! Protège mon âme contre le glaive, Ma vie contre le pouvoir des chiens ! Sauve-moi de la gueule du lion, Délivre-moi des cornes du buffle ! </a:t>
            </a:r>
            <a:endParaRPr sz="1400" b="1" i="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fr" sz="1400">
                <a:solidFill>
                  <a:schemeClr val="dk1"/>
                </a:solidFill>
                <a:latin typeface="Times New Roman"/>
                <a:ea typeface="Times New Roman"/>
                <a:cs typeface="Times New Roman"/>
                <a:sym typeface="Times New Roman"/>
              </a:rPr>
              <a:t>Psaumes 22</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5"/>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Ayant les regards sur Jésus, le chef et le consommateur de la foi, qui, en vue de la joie qui lui était réservée, a souffert la croix, subit l’humiliation, et s'est assis à la droite du trône de Dieu.  Considérez, en effet, celui qui a supporté contre sa personne une telle hostilité de la part des pécheurs, afin que vous ne vous lassiez point, l'âme découragée. </a:t>
            </a:r>
            <a:r>
              <a:rPr lang="fr" sz="1400">
                <a:solidFill>
                  <a:schemeClr val="dk1"/>
                </a:solidFill>
                <a:latin typeface="Times New Roman"/>
                <a:ea typeface="Times New Roman"/>
                <a:cs typeface="Times New Roman"/>
                <a:sym typeface="Times New Roman"/>
              </a:rPr>
              <a:t>Hébreux 12 :2-3 </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fr-CA" sz="2000" b="1" dirty="0">
                <a:solidFill>
                  <a:schemeClr val="dk1"/>
                </a:solidFill>
                <a:latin typeface="Times New Roman"/>
                <a:ea typeface="Times New Roman"/>
                <a:cs typeface="Times New Roman"/>
                <a:sym typeface="Times New Roman"/>
              </a:rPr>
              <a:t>LE COURAGE DE JÉSUS</a:t>
            </a:r>
            <a:endParaRPr sz="2000" dirty="0"/>
          </a:p>
        </p:txBody>
      </p:sp>
    </p:spTree>
    <p:extLst>
      <p:ext uri="{BB962C8B-B14F-4D97-AF65-F5344CB8AC3E}">
        <p14:creationId xmlns:p14="http://schemas.microsoft.com/office/powerpoint/2010/main" val="30756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Tel fut, à Cana en Galilée, le premier des signes que fit Jésus. Il manifesta sa gloire, et ses disciples crurent en lui. </a:t>
            </a:r>
            <a:r>
              <a:rPr lang="fr" sz="1400">
                <a:solidFill>
                  <a:schemeClr val="dk1"/>
                </a:solidFill>
                <a:latin typeface="Times New Roman"/>
                <a:ea typeface="Times New Roman"/>
                <a:cs typeface="Times New Roman"/>
                <a:sym typeface="Times New Roman"/>
              </a:rPr>
              <a:t>Jean 2 :11</a:t>
            </a:r>
            <a:r>
              <a:rPr lang="fr" sz="1400" b="1">
                <a:solidFill>
                  <a:schemeClr val="dk1"/>
                </a:solidFill>
                <a:latin typeface="Times New Roman"/>
                <a:ea typeface="Times New Roman"/>
                <a:cs typeface="Times New Roman"/>
                <a:sym typeface="Times New Roman"/>
              </a:rPr>
              <a:t>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lnSpcReduction="10000"/>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Mais il y eut un homme d'entre les pharisiens, nommé Nicodème, un chef des Juifs, qui vint, lui, auprès de Jésus, de nuit, et lui dit : Rabbi, nous savons que tu es venu de Dieu ; car personne ne peut faire ces miracles que tu fais, si Dieu n'est avec lui.  </a:t>
            </a:r>
            <a:r>
              <a:rPr lang="fr" sz="1400">
                <a:solidFill>
                  <a:schemeClr val="dk1"/>
                </a:solidFill>
                <a:latin typeface="Times New Roman"/>
                <a:ea typeface="Times New Roman"/>
                <a:cs typeface="Times New Roman"/>
                <a:sym typeface="Times New Roman"/>
              </a:rPr>
              <a:t>Jean 3 :1-2</a:t>
            </a:r>
            <a:r>
              <a:rPr lang="fr" sz="1400" b="1" i="1">
                <a:solidFill>
                  <a:schemeClr val="dk1"/>
                </a:solidFill>
                <a:latin typeface="Times New Roman"/>
                <a:ea typeface="Times New Roman"/>
                <a:cs typeface="Times New Roman"/>
                <a:sym typeface="Times New Roman"/>
              </a:rPr>
              <a:t>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J'ai un témoignage plus grand que celui de Jean (JB) ; les œuvres que le Père m'a donné d'accomplir, ces œuvres mêmes que je fais, témoignent de moi que c'est le Père qui m'a envoyé.</a:t>
            </a:r>
            <a:r>
              <a:rPr lang="fr" sz="1400">
                <a:solidFill>
                  <a:schemeClr val="dk1"/>
                </a:solidFill>
                <a:latin typeface="Times New Roman"/>
                <a:ea typeface="Times New Roman"/>
                <a:cs typeface="Times New Roman"/>
                <a:sym typeface="Times New Roman"/>
              </a:rPr>
              <a:t>  Jean 5 :36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Jésus a fait encore beaucoup d'autres choses ; si on les écrivait en détail, je ne pense pas que le monde même pût contenir les livres qu'on écrirait.</a:t>
            </a:r>
            <a:r>
              <a:rPr lang="fr" sz="1400">
                <a:solidFill>
                  <a:schemeClr val="dk1"/>
                </a:solidFill>
                <a:latin typeface="Times New Roman"/>
                <a:ea typeface="Times New Roman"/>
                <a:cs typeface="Times New Roman"/>
                <a:sym typeface="Times New Roman"/>
              </a:rPr>
              <a:t>  Jean 21 :25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lnSpcReduction="10000"/>
          </a:bodyPr>
          <a:lstStyle/>
          <a:p>
            <a:pPr marL="0" lvl="0" indent="0" algn="l" rtl="0">
              <a:spcBef>
                <a:spcPts val="0"/>
              </a:spcBef>
              <a:spcAft>
                <a:spcPts val="0"/>
              </a:spcAft>
              <a:buNone/>
            </a:pPr>
            <a:r>
              <a:rPr lang="fr" sz="1400" b="1" i="1">
                <a:solidFill>
                  <a:schemeClr val="dk1"/>
                </a:solidFill>
                <a:latin typeface="Times New Roman"/>
                <a:ea typeface="Times New Roman"/>
                <a:cs typeface="Times New Roman"/>
                <a:sym typeface="Times New Roman"/>
              </a:rPr>
              <a:t>Jésus a fait encore, en présence de ses disciples, beaucoup d'autres miracles, qui ne sont pas écrits dans ce livre. Mais </a:t>
            </a:r>
            <a:r>
              <a:rPr lang="fr" sz="1400" b="1" i="1" u="sng">
                <a:solidFill>
                  <a:schemeClr val="dk1"/>
                </a:solidFill>
                <a:latin typeface="Times New Roman"/>
                <a:ea typeface="Times New Roman"/>
                <a:cs typeface="Times New Roman"/>
                <a:sym typeface="Times New Roman"/>
              </a:rPr>
              <a:t>ces choses ont été écrites afin que</a:t>
            </a:r>
            <a:r>
              <a:rPr lang="fr" sz="1400" b="1" i="1">
                <a:solidFill>
                  <a:schemeClr val="dk1"/>
                </a:solidFill>
                <a:latin typeface="Times New Roman"/>
                <a:ea typeface="Times New Roman"/>
                <a:cs typeface="Times New Roman"/>
                <a:sym typeface="Times New Roman"/>
              </a:rPr>
              <a:t> vous croyiez que Jésus est le Christ, le Fils de Dieu, et qu'en croyant vous ayez la vie en son nom.</a:t>
            </a:r>
            <a:r>
              <a:rPr lang="fr" sz="1400">
                <a:solidFill>
                  <a:schemeClr val="dk1"/>
                </a:solidFill>
                <a:latin typeface="Times New Roman"/>
                <a:ea typeface="Times New Roman"/>
                <a:cs typeface="Times New Roman"/>
                <a:sym typeface="Times New Roman"/>
              </a:rPr>
              <a:t> Jean 20 :30-31 </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fontScale="85000" lnSpcReduction="10000"/>
          </a:bodyPr>
          <a:lstStyle/>
          <a:p>
            <a:pPr marL="0" lvl="0" indent="0" algn="l" rtl="0">
              <a:lnSpc>
                <a:spcPct val="107916"/>
              </a:lnSpc>
              <a:spcBef>
                <a:spcPts val="0"/>
              </a:spcBef>
              <a:spcAft>
                <a:spcPts val="800"/>
              </a:spcAft>
              <a:buNone/>
            </a:pPr>
            <a:r>
              <a:rPr lang="fr" sz="1400" b="1" i="1">
                <a:solidFill>
                  <a:schemeClr val="dk1"/>
                </a:solidFill>
                <a:latin typeface="Times New Roman"/>
                <a:ea typeface="Times New Roman"/>
                <a:cs typeface="Times New Roman"/>
                <a:sym typeface="Times New Roman"/>
              </a:rPr>
              <a:t>C'est par la foi que Jacob mourant bénit chacun des fils de Joseph, et qu'il adora, appuyé sur l'extrémité de son bâton. C'est par la foi que Joseph mourant fit mention de la sortie des fils d'Israël, et qu'il donna des ordres au sujet de ses os. </a:t>
            </a:r>
            <a:r>
              <a:rPr lang="fr" sz="1400">
                <a:solidFill>
                  <a:schemeClr val="dk1"/>
                </a:solidFill>
                <a:latin typeface="Times New Roman"/>
                <a:ea typeface="Times New Roman"/>
                <a:cs typeface="Times New Roman"/>
                <a:sym typeface="Times New Roman"/>
              </a:rPr>
              <a:t>Héb.11.21-22 </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a:spLocks noGrp="1"/>
          </p:cNvSpPr>
          <p:nvPr>
            <p:ph type="subTitle" idx="1"/>
          </p:nvPr>
        </p:nvSpPr>
        <p:spPr>
          <a:xfrm>
            <a:off x="311700" y="2201425"/>
            <a:ext cx="8520600" cy="792600"/>
          </a:xfrm>
          <a:prstGeom prst="rect">
            <a:avLst/>
          </a:prstGeom>
        </p:spPr>
        <p:txBody>
          <a:bodyPr spcFirstLastPara="1" wrap="square" lIns="91425" tIns="91425" rIns="91425" bIns="91425" anchor="ctr" anchorCtr="0">
            <a:normAutofit fontScale="85000" lnSpcReduction="10000"/>
          </a:bodyPr>
          <a:lstStyle/>
          <a:p>
            <a:pPr marL="0" lvl="0" indent="0" algn="l" rtl="0">
              <a:lnSpc>
                <a:spcPct val="107916"/>
              </a:lnSpc>
              <a:spcBef>
                <a:spcPts val="0"/>
              </a:spcBef>
              <a:spcAft>
                <a:spcPts val="800"/>
              </a:spcAft>
              <a:buNone/>
            </a:pPr>
            <a:r>
              <a:rPr lang="fr" sz="1400" b="1" i="1">
                <a:solidFill>
                  <a:schemeClr val="dk1"/>
                </a:solidFill>
                <a:latin typeface="Times New Roman"/>
                <a:ea typeface="Times New Roman"/>
                <a:cs typeface="Times New Roman"/>
                <a:sym typeface="Times New Roman"/>
              </a:rPr>
              <a:t>C'est par la foi que Jacob mourant bénit chacun des fils de Joseph, et qu'il adora, appuyé sur l'extrémité de son bâton. C'est par la foi que Joseph mourant fit mention de la sortie des fils d'Israël, et qu'il donna des ordres au sujet de ses os. </a:t>
            </a:r>
            <a:r>
              <a:rPr lang="fr" sz="1400">
                <a:solidFill>
                  <a:schemeClr val="dk1"/>
                </a:solidFill>
                <a:latin typeface="Times New Roman"/>
                <a:ea typeface="Times New Roman"/>
                <a:cs typeface="Times New Roman"/>
                <a:sym typeface="Times New Roman"/>
              </a:rPr>
              <a:t>Héb.11.21-22 </a:t>
            </a:r>
            <a:endParaRPr sz="1400" b="1" i="1">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782</Words>
  <Application>Microsoft Office PowerPoint</Application>
  <PresentationFormat>Affichage à l'écran (16:9)</PresentationFormat>
  <Paragraphs>16</Paragraphs>
  <Slides>13</Slides>
  <Notes>13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Arial</vt:lpstr>
      <vt:lpstr>Times New Roman</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schoude</dc:creator>
  <cp:lastModifiedBy>schoude</cp:lastModifiedBy>
  <cp:revision>2</cp:revision>
  <dcterms:modified xsi:type="dcterms:W3CDTF">2022-07-08T13:34:13Z</dcterms:modified>
</cp:coreProperties>
</file>